
<file path=META-INF/manifest.xml><?xml version="1.0" encoding="utf-8"?>
<manifest:manifest xmlns:manifest="urn:oasis:names:tc:opendocument:xmlns:manifest:1.0">
  <manifest:file-entry manifest:full-path="/" manifest:media-type="application/vnd.oasis.opendocument.text"/>
  <manifest:file-entry manifest:full-path="content.xml" manifest:media-type="text/xml"/>
  <manifest:file-entry manifest:full-path="styles.xml" manifest:media-type="text/xml"/>
  <manifest:file-entry manifest:full-path="settings.xml" manifest:media-type="text/xml"/>
  <manifest:file-entry manifest:full-path="meta.xml" manifest:media-type="text/xml"/>
  <manifest:file-entry manifest:full-path="media/image1.jpeg" manifest:media-type="image/jpeg"/>
</manifest:manifest>
</file>

<file path=content.xml><?xml version="1.0" encoding="utf-8"?>
<office:document-content xmlns:anim="urn:oasis:names:tc:opendocument:xmlns:animation:1.0" xmlns:chart="urn:oasis:names:tc:opendocument:xmlns:chart:1.0" xmlns:config="urn:oasis:names:tc:opendocument:xmlns:config:1.0" xmlns:db="urn:oasis:names:tc:opendocument:xmlns:database:1.0" xmlns:dc="http://purl.org/dc/elements/1.1/" xmlns:dr3d="urn:oasis:names:tc:opendocument:xmlns:dr3d:1.0" xmlns:draw="urn:oasis:names:tc:opendocument:xmlns:drawing:1.0" xmlns:fo="urn:oasis:names:tc:opendocument:xmlns:xsl-fo-compatible:1.0" xmlns:form="urn:oasis:names:tc:opendocument:xmlns:form:1.0" xmlns:grddl="http://www.w3.org/2003/g/data-view#" xmlns:math="http://www.w3.org/1998/Math/MathML" xmlns:meta="urn:oasis:names:tc:opendocument:xmlns:meta:1.0" xmlns:number="urn:oasis:names:tc:opendocument:xmlns:datastyle:1.0" xmlns:office="urn:oasis:names:tc:opendocument:xmlns:office:1.0" xmlns:presentation="urn:oasis:names:tc:opendocument:xmlns:presentation:1.0" xmlns:script="urn:oasis:names:tc:opendocument:xmlns:script:1.0" xmlns:smil="urn:oasis:names:tc:opendocument:xmlns:smil-compatible:1.0" xmlns:style="urn:oasis:names:tc:opendocument:xmlns:style:1.0" xmlns:svg="urn:oasis:names:tc:opendocument:xmlns:svg-compatible:1.0" xmlns:table="urn:oasis:names:tc:opendocument:xmlns:table:1.0" xmlns:text="urn:oasis:names:tc:opendocument:xmlns:text:1.0" xmlns:xforms="http://www.w3.org/2002/xforms" xmlns:xhtml="http://www.w3.org/1999/xhtml" xmlns:xlink="http://www.w3.org/1999/xlink" office:version="1.2">
  <office:font-face-decls>
    <style:font-face style:name="Times New Roman" svg:font-family="Times New Roman" style:font-family-generic="roman" style:font-pitch="variable" svg:panose-1="2 2 6 3 5 4 5 2 3 4"/>
    <style:font-face style:name="Mangal" svg:font-family="Mangal" style:font-family-generic="roman" style:font-pitch="variable" svg:panose-1="0 0 4 0 0 0 0 0 0 0"/>
    <style:font-face style:name="Arial" svg:font-family="Arial" style:font-family-generic="swiss" style:font-pitch="variable" svg:panose-1="2 11 6 4 2 2 2 2 2 4"/>
    <style:font-face style:name="SimSun" svg:font-family="SimSun" style:font-family-generic="system" style:font-pitch="variable" svg:panose-1="2 1 6 0 3 1 1 1 1 1"/>
    <style:font-face style:name="Lucida Sans Unicode" svg:font-family="Lucida Sans Unicode" style:font-family-generic="swiss" style:font-pitch="variable" svg:panose-1="2 11 6 2 3 5 4 2 2 4"/>
    <style:font-face style:name="Segoe UI" svg:font-family="Segoe UI" style:font-family-generic="swiss" style:font-pitch="variable" svg:panose-1="2 11 5 2 4 2 4 2 2 3"/>
    <style:font-face style:name="Symbol" style:font-charset="x-symbol" svg:font-family="Symbol" style:font-family-generic="roman" style:font-pitch="variable" svg:panose-1="5 5 1 2 1 7 6 2 5 7"/>
    <style:font-face style:name="Courier New" svg:font-family="Courier New" style:font-family-generic="modern" style:font-pitch="fixed" svg:panose-1="2 7 3 9 2 2 5 2 4 4"/>
    <style:font-face style:name="Wingdings" style:font-charset="x-symbol" svg:font-family="Wingdings" style:font-family-generic="system" style:font-pitch="variable" svg:panose-1="5 0 0 0 0 0 0 0 0 0"/>
    <style:font-face style:name="OpenSymbol" svg:font-family="OpenSymbol" style:font-family-generic="system"/>
    <style:font-face style:name="TimesNewRomanPSMT" svg:font-family="TimesNewRomanPSMT" style:font-family-generic="system" style:font-pitch="variable"/>
    <style:font-face style:name="Calibri Light" svg:font-family="Calibri Light" style:font-family-generic="swiss" style:font-pitch="variable" svg:panose-1="2 15 3 2 2 2 4 3 2 4"/>
    <style:font-face style:name="Calibri" svg:font-family="Calibri" style:font-family-generic="swiss" style:font-pitch="variable" svg:panose-1="2 15 5 2 2 2 4 3 2 4"/>
  </office:font-face-decls>
  <office:automatic-styles>
    <text:list-style style:name="LFO5">
      <text:list-level-style-number text:level="1" style:num-suffix=")" style:num-format="1">
        <style:list-level-properties text:space-before="0.25in" text:min-label-width="0.25in" text:list-level-position-and-space-mode="label-alignment">
          <style:list-level-label-alignment text:label-followed-by="listtab" fo:margin-left="0.5in" fo:text-indent="-0.25in"/>
        </style:list-level-properties>
      </text:list-level-style-number>
      <text:list-level-style-number text:level="2" style:num-suffix="." style:num-format="1">
        <style:list-level-properties text:space-before="0.5in" text:min-label-width="0.25in" text:list-level-position-and-space-mode="label-alignment">
          <style:list-level-label-alignment text:label-followed-by="listtab" fo:margin-left="0.75in" fo:text-indent="-0.25in"/>
        </style:list-level-properties>
      </text:list-level-style-number>
      <text:list-level-style-number text:level="3" style:num-suffix="." style:num-format="1">
        <style:list-level-properties text:space-before="0.75in" text:min-label-width="0.25in" text:list-level-position-and-space-mode="label-alignment">
          <style:list-level-label-alignment text:label-followed-by="listtab" fo:margin-left="1in" fo:text-indent="-0.25in"/>
        </style:list-level-properties>
      </text:list-level-style-number>
      <text:list-level-style-number text:level="4" style:num-suffix="." style:num-format="1">
        <style:list-level-properties text:space-before="1in" text:min-label-width="0.25in" text:list-level-position-and-space-mode="label-alignment">
          <style:list-level-label-alignment text:label-followed-by="listtab" fo:margin-left="1.25in" fo:text-indent="-0.25in"/>
        </style:list-level-properties>
      </text:list-level-style-number>
      <text:list-level-style-number text:level="5" style:num-suffix="." style:num-format="1">
        <style:list-level-properties text:space-before="1.25in" text:min-label-width="0.25in" text:list-level-position-and-space-mode="label-alignment">
          <style:list-level-label-alignment text:label-followed-by="listtab" fo:margin-left="1.5in" fo:text-indent="-0.25in"/>
        </style:list-level-properties>
      </text:list-level-style-number>
      <text:list-level-style-number text:level="6" style:num-suffix="." style:num-format="1">
        <style:list-level-properties text:space-before="1.5in" text:min-label-width="0.25in" text:list-level-position-and-space-mode="label-alignment">
          <style:list-level-label-alignment text:label-followed-by="listtab" fo:margin-left="1.75in" fo:text-indent="-0.25in"/>
        </style:list-level-properties>
      </text:list-level-style-number>
      <text:list-level-style-number text:level="7" style:num-suffix="." style:num-format="1">
        <style:list-level-properties text:space-before="1.75in" text:min-label-width="0.25in" text:list-level-position-and-space-mode="label-alignment">
          <style:list-level-label-alignment text:label-followed-by="listtab" fo:margin-left="2in" fo:text-indent="-0.25in"/>
        </style:list-level-properties>
      </text:list-level-style-number>
      <text:list-level-style-number text:level="8" style:num-suffix="." style:num-format="1">
        <style:list-level-properties text:space-before="2in" text:min-label-width="0.25in" text:list-level-position-and-space-mode="label-alignment">
          <style:list-level-label-alignment text:label-followed-by="listtab" fo:margin-left="2.25in" fo:text-indent="-0.25in"/>
        </style:list-level-properties>
      </text:list-level-style-number>
      <text:list-level-style-number text:level="9" style:num-suffix="." style:num-format="1">
        <style:list-level-properties text:space-before="2.25in" text:min-label-width="0.25in" text:list-level-position-and-space-mode="label-alignment">
          <style:list-level-label-alignment text:label-followed-by="listtab" fo:margin-left="2.5in" fo:text-indent="-0.25in"/>
        </style:list-level-properties>
      </text:list-level-style-number>
    </text:list-style>
    <text:list-style style:name="LFO7">
      <text:list-level-style-bullet text:level="1" text:style-name="WW_CharLFO7LVL1" text:bullet-char="">
        <style:list-level-properties text:space-before="0.25in" text:min-label-width="0.25in" text:list-level-position-and-space-mode="label-alignment">
          <style:list-level-label-alignment text:label-followed-by="listtab" fo:margin-left="0.5in" fo:text-indent="-0.25in"/>
        </style:list-level-properties>
        <style:text-properties style:font-name="Symbol"/>
      </text:list-level-style-bullet>
      <text:list-level-style-bullet text:level="2" text:style-name="WW_CharLFO7LVL2" text:bullet-char="o">
        <style:list-level-properties text:space-before="0.75in" text:min-label-width="0.25in" text:list-level-position-and-space-mode="label-alignment">
          <style:list-level-label-alignment text:label-followed-by="listtab" fo:margin-left="1in" fo:text-indent="-0.25in"/>
        </style:list-level-properties>
        <style:text-properties style:font-name="Courier New"/>
      </text:list-level-style-bullet>
      <text:list-level-style-bullet text:level="3" text:style-name="WW_CharLFO7LVL3" text:bullet-char="">
        <style:list-level-properties text:space-before="1.25in" text:min-label-width="0.25in" text:list-level-position-and-space-mode="label-alignment">
          <style:list-level-label-alignment text:label-followed-by="listtab" fo:margin-left="1.5in" fo:text-indent="-0.25in"/>
        </style:list-level-properties>
        <style:text-properties style:font-name="Wingdings"/>
      </text:list-level-style-bullet>
      <text:list-level-style-bullet text:level="4" text:style-name="WW_CharLFO7LVL4" text:bullet-char="">
        <style:list-level-properties text:space-before="1.75in" text:min-label-width="0.25in" text:list-level-position-and-space-mode="label-alignment">
          <style:list-level-label-alignment text:label-followed-by="listtab" fo:margin-left="2in" fo:text-indent="-0.25in"/>
        </style:list-level-properties>
        <style:text-properties style:font-name="Symbol"/>
      </text:list-level-style-bullet>
      <text:list-level-style-bullet text:level="5" text:style-name="WW_CharLFO7LVL5" text:bullet-char="o">
        <style:list-level-properties text:space-before="2.25in" text:min-label-width="0.25in" text:list-level-position-and-space-mode="label-alignment">
          <style:list-level-label-alignment text:label-followed-by="listtab" fo:margin-left="2.5in" fo:text-indent="-0.25in"/>
        </style:list-level-properties>
        <style:text-properties style:font-name="Courier New"/>
      </text:list-level-style-bullet>
      <text:list-level-style-bullet text:level="6" text:style-name="WW_CharLFO7LVL6" text:bullet-char="">
        <style:list-level-properties text:space-before="2.75in" text:min-label-width="0.25in" text:list-level-position-and-space-mode="label-alignment">
          <style:list-level-label-alignment text:label-followed-by="listtab" fo:margin-left="3in" fo:text-indent="-0.25in"/>
        </style:list-level-properties>
        <style:text-properties style:font-name="Wingdings"/>
      </text:list-level-style-bullet>
      <text:list-level-style-bullet text:level="7" text:style-name="WW_CharLFO7LVL7" text:bullet-char="">
        <style:list-level-properties text:space-before="3.25in" text:min-label-width="0.25in" text:list-level-position-and-space-mode="label-alignment">
          <style:list-level-label-alignment text:label-followed-by="listtab" fo:margin-left="3.5in" fo:text-indent="-0.25in"/>
        </style:list-level-properties>
        <style:text-properties style:font-name="Symbol"/>
      </text:list-level-style-bullet>
      <text:list-level-style-bullet text:level="8" text:style-name="WW_CharLFO7LVL8" text:bullet-char="o">
        <style:list-level-properties text:space-before="3.75in" text:min-label-width="0.25in" text:list-level-position-and-space-mode="label-alignment">
          <style:list-level-label-alignment text:label-followed-by="listtab" fo:margin-left="4in" fo:text-indent="-0.25in"/>
        </style:list-level-properties>
        <style:text-properties style:font-name="Courier New"/>
      </text:list-level-style-bullet>
      <text:list-level-style-bullet text:level="9" text:style-name="WW_CharLFO7LVL9" text:bullet-char="">
        <style:list-level-properties text:space-before="4.25in" text:min-label-width="0.25in" text:list-level-position-and-space-mode="label-alignment">
          <style:list-level-label-alignment text:label-followed-by="listtab" fo:margin-left="4.5in" fo:text-indent="-0.25in"/>
        </style:list-level-properties>
        <style:text-properties style:font-name="Wingdings"/>
      </text:list-level-style-bullet>
    </text:list-style>
    <style:style style:name="P1" style:parent-style-name="Standard" style:master-page-name="MP0" style:family="paragraph">
      <style:paragraph-properties fo:break-before="page" fo:text-align="center"/>
      <style:text-properties fo:font-weight="bold" style:font-weight-asian="bold" style:font-weight-complex="bold" fo:font-size="12pt" style:font-size-asian="12pt" style:font-size-complex="12pt"/>
    </style:style>
    <style:style style:name="P2" style:parent-style-name="Standard" style:family="paragraph">
      <style:paragraph-properties fo:text-align="center"/>
      <style:text-properties fo:font-weight="bold" style:font-weight-asian="bold" style:font-weight-complex="bold" fo:font-size="12pt" style:font-size-asian="12pt" style:font-size-complex="12pt"/>
    </style:style>
    <style:style style:name="P3" style:parent-style-name="Standard" style:family="paragraph">
      <style:paragraph-properties fo:text-align="center" fo:margin-bottom="0.1666in"/>
      <style:text-properties fo:font-weight="bold" style:font-weight-asian="bold" style:font-weight-complex="bold" fo:font-size="12pt" style:font-size-asian="12pt" style:font-size-complex="12pt"/>
    </style:style>
    <style:style style:name="P4" style:parent-style-name="Standard" style:family="paragraph">
      <style:paragraph-properties fo:widows="2" fo:orphans="2" fo:text-align="justify" fo:margin-bottom="0.0833in"/>
      <style:text-properties fo:hyphenate="true"/>
    </style:style>
    <style:style style:name="T5" style:parent-style-name="Car.predefinitoparagrafo" style:family="text">
      <style:text-properties fo:font-size="11.5pt" style:font-size-asian="11.5pt" style:font-size-complex="11.5pt" style:language-asian="it" style:country-asian="IT"/>
    </style:style>
    <style:style style:name="T6" style:parent-style-name="Car.predefinitoparagrafo" style:family="text">
      <style:text-properties fo:font-size="11.5pt" style:font-size-asian="11.5pt" style:font-size-complex="11.5pt" style:language-asian="it" style:country-asian="IT"/>
    </style:style>
    <style:style style:name="T7" style:parent-style-name="Car.predefinitoparagrafo" style:family="text">
      <style:text-properties fo:font-size="11.5pt" style:font-size-asian="11.5pt" style:font-size-complex="11.5pt" style:language-asian="it" style:country-asian="IT"/>
    </style:style>
    <style:style style:name="T8" style:parent-style-name="Car.predefinitoparagrafo" style:family="text">
      <style:text-properties fo:font-size="11.5pt" style:font-size-asian="11.5pt" style:font-size-complex="11.5pt" style:language-asian="it" style:country-asian="IT"/>
    </style:style>
    <style:style style:name="P9" style:parent-style-name="Standard" style:family="paragraph">
      <style:paragraph-properties fo:widows="2" fo:orphans="2" fo:text-align="justify"/>
      <style:text-properties fo:hyphenate="true"/>
    </style:style>
    <style:style style:name="T10" style:parent-style-name="Car.predefinitoparagrafo" style:family="text">
      <style:text-properties fo:font-size="11.5pt" style:font-size-asian="11.5pt" style:font-size-complex="11.5pt" style:language-asian="it" style:country-asian="IT"/>
    </style:style>
    <style:style style:name="T11" style:parent-style-name="Car.predefinitoparagrafo" style:family="text">
      <style:text-properties fo:font-size="11.5pt" style:font-size-asian="11.5pt" style:font-size-complex="11.5pt" style:language-asian="it" style:country-asian="IT"/>
    </style:style>
    <style:style style:name="T12" style:parent-style-name="Car.predefinitoparagrafo" style:family="text">
      <style:text-properties fo:font-size="11.5pt" style:font-size-asian="11.5pt" style:font-size-complex="11.5pt" style:language-asian="it" style:country-asian="IT"/>
    </style:style>
    <style:style style:name="P13" style:parent-style-name="Standard" style:family="paragraph">
      <style:paragraph-properties fo:widows="2" fo:orphans="2" fo:text-align="center" fo:margin-top="0.1666in" fo:margin-bottom="0.0833in"/>
      <style:text-properties fo:hyphenate="true"/>
    </style:style>
    <style:style style:name="T14" style:parent-style-name="Car.predefinitoparagrafo" style:family="text">
      <style:text-properties fo:font-weight="bold" style:font-weight-asian="bold" style:font-weight-complex="bold" fo:font-size="11.5pt" style:font-size-asian="11.5pt" style:font-size-complex="11.5pt" style:language-asian="it" style:country-asian="IT"/>
    </style:style>
    <style:style style:name="P15"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6" style:parent-style-name="Standard" style:family="paragraph">
      <style:paragraph-properties fo:widows="2" fo:orphans="2" fo:text-align="justify"/>
      <style:text-properties fo:hyphenate="true"/>
    </style:style>
    <style:style style:name="T17" style:parent-style-name="Car.predefinitoparagrafo" style:family="text">
      <style:text-properties fo:font-size="11.5pt" style:font-size-asian="11.5pt" style:font-size-complex="11.5pt" style:language-asian="it" style:country-asian="IT"/>
    </style:style>
    <style:style style:name="T18" style:parent-style-name="Car.predefinitoparagrafo" style:family="text">
      <style:text-properties fo:font-size="11.5pt" style:font-size-asian="11.5pt" style:font-size-complex="11.5pt" style:language-asian="it" style:country-asian="IT"/>
    </style:style>
    <style:style style:name="P19"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20" style:parent-style-name="Standard" style:family="paragraph">
      <style:paragraph-properties fo:widows="2" fo:orphans="2" fo:text-align="justify"/>
      <style:text-properties fo:hyphenate="true"/>
    </style:style>
    <style:style style:name="T21" style:parent-style-name="Car.predefinitoparagrafo" style:family="text">
      <style:text-properties fo:font-size="11.5pt" style:font-size-asian="11.5pt" style:font-size-complex="11.5pt" style:language-asian="it" style:country-asian="IT"/>
    </style:style>
    <style:style style:name="T22" style:parent-style-name="Car.predefinitoparagrafo" style:family="text">
      <style:text-properties fo:font-size="11.5pt" style:font-size-asian="11.5pt" style:font-size-complex="11.5pt" style:language-asian="it" style:country-asian="IT"/>
    </style:style>
    <style:style style:name="T23" style:parent-style-name="Car.predefinitoparagrafo" style:family="text">
      <style:text-properties fo:font-size="11.5pt" style:font-size-asian="11.5pt" style:font-size-complex="11.5pt"/>
    </style:style>
    <style:style style:name="T24" style:parent-style-name="Car.predefinitoparagrafo" style:family="text">
      <style:text-properties fo:font-size="11.5pt" style:font-size-asian="11.5pt" style:font-size-complex="11.5pt" style:language-asian="it" style:country-asian="IT"/>
    </style:style>
    <style:style style:name="P25"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26"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27"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28"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29"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30" style:parent-style-name="Standard" style:family="paragraph">
      <style:paragraph-properties fo:widows="2" fo:orphans="2" fo:text-align="justify" fo:margin-bottom="0.0833in"/>
      <style:text-properties fo:hyphenate="true"/>
    </style:style>
    <style:style style:name="T31" style:parent-style-name="Car.predefinitoparagrafo" style:family="text">
      <style:text-properties fo:font-size="11.5pt" style:font-size-asian="11.5pt" style:font-size-complex="11.5pt" style:language-asian="it" style:country-asian="IT"/>
    </style:style>
    <style:style style:name="T32" style:parent-style-name="Car.predefinitoparagrafo" style:family="text">
      <style:text-properties fo:font-weight="bold" style:font-weight-asian="bold" style:font-weight-complex="bold" fo:font-size="11.5pt" style:font-size-asian="11.5pt" style:font-size-complex="11.5pt" style:text-underline-type="single" style:text-underline-style="solid" style:text-underline-width="auto" style:text-underline-mode="continuous" style:language-asian="it" style:country-asian="IT"/>
    </style:style>
    <style:style style:name="T33" style:parent-style-name="Car.predefinitoparagrafo" style:family="text">
      <style:text-properties fo:font-size="11.5pt" style:font-size-asian="11.5pt" style:font-size-complex="11.5pt" style:language-asian="it" style:country-asian="IT"/>
    </style:style>
    <style:style style:name="T34" style:parent-style-name="Car.predefinitoparagrafo" style:family="text">
      <style:text-properties fo:font-size="11.5pt" style:font-size-asian="11.5pt" style:font-size-complex="11.5pt" style:language-asian="it" style:country-asian="IT"/>
    </style:style>
    <style:style style:name="T35" style:parent-style-name="Car.predefinitoparagrafo" style:family="text">
      <style:text-properties fo:font-size="11.5pt" style:font-size-asian="11.5pt" style:font-size-complex="11.5pt" style:language-asian="it" style:country-asian="IT"/>
    </style:style>
    <style:style style:name="P36"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37"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38"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39"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40" style:parent-style-name="Standard" style:family="paragraph">
      <style:paragraph-properties fo:widows="2" fo:orphans="2" fo:text-align="justify"/>
      <style:text-properties fo:hyphenate="true"/>
    </style:style>
    <style:style style:name="T41" style:parent-style-name="Car.predefinitoparagrafo" style:family="text">
      <style:text-properties fo:font-size="11.5pt" style:font-size-asian="11.5pt" style:font-size-complex="11.5pt" style:language-asian="it" style:country-asian="IT"/>
    </style:style>
    <style:style style:name="T42" style:parent-style-name="Car.predefinitoparagrafo" style:family="text">
      <style:text-properties fo:font-size="11.5pt" style:font-size-asian="11.5pt" style:font-size-complex="11.5pt" style:text-underline-type="single" style:text-underline-style="solid" style:text-underline-width="auto" style:text-underline-mode="continuous" style:language-asian="it" style:country-asian="IT"/>
    </style:style>
    <style:style style:name="T43" style:parent-style-name="Car.predefinitoparagrafo" style:family="text">
      <style:text-properties fo:font-size="11.5pt" style:font-size-asian="11.5pt" style:font-size-complex="11.5pt" style:language-asian="it" style:country-asian="IT"/>
    </style:style>
    <style:style style:name="P44" style:parent-style-name="Paragrafoelenco" style:family="paragraph">
      <style:paragraph-properties fo:widows="2" fo:orphans="2" fo:text-align="justify" fo:margin-left="0.2958in" fo:text-indent="0in">
        <style:tab-stops/>
      </style:paragraph-properties>
      <style:text-properties fo:hyphenate="true"/>
    </style:style>
    <style:style style:name="T45" style:parent-style-name="Car.predefinitoparagrafo" style:family="text">
      <style:text-properties style:font-name-complex="Times New Roman" fo:font-size="11.5pt" style:font-size-asian="11.5pt" style:font-size-complex="11.5pt" style:language-asian="it" style:country-asian="IT"/>
    </style:style>
    <style:style style:name="P46" style:parent-style-name="Paragrafoelenco" style:family="paragraph">
      <style:paragraph-properties fo:widows="2" fo:orphans="2" fo:text-align="justify" fo:margin-left="0.2958in" fo:text-indent="0in">
        <style:tab-stops/>
      </style:paragraph-properties>
      <style:text-properties fo:hyphenate="true"/>
    </style:style>
    <style:style style:name="T47" style:parent-style-name="Car.predefinitoparagrafo" style:family="text">
      <style:text-properties style:font-name-complex="Times New Roman" fo:font-size="11.5pt" style:font-size-asian="11.5pt" style:font-size-complex="11.5pt" style:language-asian="it" style:country-asian="IT"/>
    </style:style>
    <style:style style:name="T48" style:parent-style-name="Car.predefinitoparagrafo" style:family="text">
      <style:text-properties style:font-name-complex="Times New Roman" fo:font-size="11.5pt" style:font-size-asian="11.5pt" style:font-size-complex="11.5pt" style:language-asian="it" style:country-asian="IT"/>
    </style:style>
    <style:style style:name="P49" style:parent-style-name="Paragrafoelenco" style:family="paragraph">
      <style:paragraph-properties fo:widows="2" fo:orphans="2" fo:text-align="justify" fo:margin-left="0.2958in" fo:text-indent="0in">
        <style:tab-stops/>
      </style:paragraph-properties>
      <style:text-properties fo:hyphenate="true"/>
    </style:style>
    <style:style style:name="T50" style:parent-style-name="Car.predefinitoparagrafo" style:family="text">
      <style:text-properties style:font-name-complex="Times New Roman" fo:font-size="11.5pt" style:font-size-asian="11.5pt" style:font-size-complex="11.5pt" style:language-asian="it" style:country-asian="IT"/>
    </style:style>
    <style:style style:name="P51" style:parent-style-name="Paragrafoelenco" style:family="paragraph">
      <style:paragraph-properties fo:widows="2" fo:orphans="2" fo:text-align="justify" fo:margin-left="0.2958in" fo:text-indent="0in">
        <style:tab-stops/>
      </style:paragraph-properties>
      <style:text-properties fo:hyphenate="true"/>
    </style:style>
    <style:style style:name="T52" style:parent-style-name="Car.predefinitoparagrafo" style:family="text">
      <style:text-properties style:font-name-complex="Times New Roman" fo:font-size="11.5pt" style:font-size-asian="11.5pt" style:font-size-complex="11.5pt" style:language-asian="it" style:country-asian="IT"/>
    </style:style>
    <style:style style:name="T53" style:parent-style-name="Car.predefinitoparagrafo" style:family="text">
      <style:text-properties style:font-name-complex="Times New Roman" fo:font-size="11.5pt" style:font-size-asian="11.5pt" style:font-size-complex="11.5pt" style:language-asian="it" style:country-asian="IT"/>
    </style:style>
    <style:style style:name="P54" style:parent-style-name="Paragrafoelenco" style:family="paragraph">
      <style:paragraph-properties fo:widows="2" fo:orphans="2" fo:text-align="justify" fo:margin-left="0.2958in" fo:text-indent="0in">
        <style:tab-stops/>
      </style:paragraph-properties>
      <style:text-properties fo:hyphenate="true"/>
    </style:style>
    <style:style style:name="T55" style:parent-style-name="Car.predefinitoparagrafo" style:family="text">
      <style:text-properties style:font-name-complex="Times New Roman" fo:font-size="11.5pt" style:font-size-asian="11.5pt" style:font-size-complex="11.5pt" style:language-asian="it" style:country-asian="IT"/>
    </style:style>
    <style:style style:name="P56" style:parent-style-name="Paragrafoelenco" style:family="paragraph">
      <style:paragraph-properties fo:widows="2" fo:orphans="2" fo:text-align="justify" fo:margin-left="0.2958in" fo:text-indent="0in">
        <style:tab-stops/>
      </style:paragraph-properties>
      <style:text-properties fo:hyphenate="true"/>
    </style:style>
    <style:style style:name="T57" style:parent-style-name="Car.predefinitoparagrafo" style:family="text">
      <style:text-properties style:font-name-complex="Times New Roman" fo:font-size="11.5pt" style:font-size-asian="11.5pt" style:font-size-complex="11.5pt" style:language-asian="it" style:country-asian="IT"/>
    </style:style>
    <style:style style:name="T58" style:parent-style-name="Car.predefinitoparagrafo" style:family="text">
      <style:text-properties style:font-name-complex="Times New Roman" fo:font-size="11.5pt" style:font-size-asian="11.5pt" style:font-size-complex="11.5pt" style:language-asian="it" style:country-asian="IT"/>
    </style:style>
    <style:style style:name="P59"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60" style:parent-style-name="Standard" style:family="paragraph">
      <style:paragraph-properties fo:widows="2" fo:orphans="2" fo:text-align="justify"/>
      <style:text-properties fo:hyphenate="true"/>
    </style:style>
    <style:style style:name="T61" style:parent-style-name="Car.predefinitoparagrafo" style:family="text">
      <style:text-properties fo:font-size="11.5pt" style:font-size-asian="11.5pt" style:font-size-complex="11.5pt" style:language-asian="it" style:country-asian="IT"/>
    </style:style>
    <style:style style:name="T62" style:parent-style-name="Car.predefinitoparagrafo" style:family="text">
      <style:text-properties fo:font-size="11.5pt" style:font-size-asian="11.5pt" style:font-size-complex="11.5pt" style:language-asian="it" style:country-asian="IT"/>
    </style:style>
    <style:style style:name="T63" style:parent-style-name="Car.predefinitoparagrafo" style:family="text">
      <style:text-properties fo:font-weight="bold" style:font-weight-asian="bold" style:font-weight-complex="bold" fo:font-size="11.5pt" style:font-size-asian="11.5pt" style:font-size-complex="11.5pt" style:language-asian="it" style:country-asian="IT"/>
    </style:style>
    <style:style style:name="T64" style:parent-style-name="Car.predefinitoparagrafo" style:family="text">
      <style:text-properties fo:font-size="11.5pt" style:font-size-asian="11.5pt" style:font-size-complex="11.5pt" style:language-asian="it" style:country-asian="IT"/>
    </style:style>
    <style:style style:name="T65" style:parent-style-name="Car.predefinitoparagrafo" style:family="text">
      <style:text-properties fo:font-weight="bold" style:font-weight-asian="bold" style:font-weight-complex="bold" fo:font-size="11.5pt" style:font-size-asian="11.5pt" style:font-size-complex="11.5pt" style:language-asian="it" style:country-asian="IT"/>
    </style:style>
    <style:style style:name="T66" style:parent-style-name="Car.predefinitoparagrafo" style:family="text">
      <style:text-properties fo:font-size="11.5pt" style:font-size-asian="11.5pt" style:font-size-complex="11.5pt" style:language-asian="it" style:country-asian="IT"/>
    </style:style>
    <style:style style:name="P67" style:parent-style-name="Standard" style:family="paragraph">
      <style:paragraph-properties fo:widows="2" fo:orphans="2" fo:text-align="justify" fo:margin-left="0.2958in" fo:text-indent="-0.1972in">
        <style:tab-stops/>
      </style:paragraph-properties>
      <style:text-properties fo:hyphenate="true"/>
    </style:style>
    <style:style style:name="T68" style:parent-style-name="Car.predefinitoparagrafo" style:family="text">
      <style:text-properties fo:font-size="11.5pt" style:font-size-asian="11.5pt" style:font-size-complex="11.5pt" style:language-asian="it" style:country-asian="IT"/>
    </style:style>
    <style:style style:name="T69" style:parent-style-name="Car.predefinitoparagrafo" style:family="text">
      <style:text-properties fo:font-weight="bold" style:font-weight-asian="bold" style:font-weight-complex="bold" fo:font-size="11.5pt" style:font-size-asian="11.5pt" style:font-size-complex="11.5pt" style:language-asian="it" style:country-asian="IT"/>
    </style:style>
    <style:style style:name="P70" style:parent-style-name="Standard" style:family="paragraph">
      <style:paragraph-properties fo:widows="2" fo:orphans="2" fo:text-align="justify" fo:margin-left="0.2958in" fo:text-indent="-0.1972in">
        <style:tab-stops/>
      </style:paragraph-properties>
      <style:text-properties fo:hyphenate="true"/>
    </style:style>
    <style:style style:name="T71" style:parent-style-name="Car.predefinitoparagrafo" style:family="text">
      <style:text-properties fo:font-size="11.5pt" style:font-size-asian="11.5pt" style:font-size-complex="11.5pt" style:language-asian="it" style:country-asian="IT"/>
    </style:style>
    <style:style style:name="T72" style:parent-style-name="Car.predefinitoparagrafo" style:family="text">
      <style:text-properties fo:font-weight="bold" style:font-weight-asian="bold" style:font-weight-complex="bold" fo:font-size="11.5pt" style:font-size-asian="11.5pt" style:font-size-complex="11.5pt" style:language-asian="it" style:country-asian="IT"/>
    </style:style>
    <style:style style:name="T73" style:parent-style-name="Car.predefinitoparagrafo" style:family="text">
      <style:text-properties fo:font-size="11.5pt" style:font-size-asian="11.5pt" style:font-size-complex="11.5pt" style:language-asian="it" style:country-asian="IT"/>
    </style:style>
    <style:style style:name="T74" style:parent-style-name="Car.predefinitoparagrafo" style:family="text">
      <style:text-properties fo:font-size="11.5pt" style:font-size-asian="11.5pt" style:font-size-complex="11.5pt" style:language-asian="it" style:country-asian="IT"/>
    </style:style>
    <style:style style:name="P75" style:parent-style-name="Paragrafoelenco" style:family="paragraph">
      <style:paragraph-properties fo:widows="2" fo:orphans="2" fo:text-align="justify" fo:margin-left="0.4923in" fo:text-indent="-0.1965in">
        <style:tab-stops/>
      </style:paragraph-properties>
      <style:text-properties fo:hyphenate="true"/>
    </style:style>
    <style:style style:name="T76" style:parent-style-name="Car.predefinitoparagrafo" style:family="text">
      <style:text-properties style:font-name-complex="Times New Roman" fo:font-size="11.5pt" style:font-size-asian="11.5pt" style:font-size-complex="11.5pt" style:language-asian="it" style:country-asian="IT"/>
    </style:style>
    <style:style style:name="P77" style:parent-style-name="Paragrafoelenco" style:family="paragraph">
      <style:paragraph-properties fo:widows="2" fo:orphans="2" fo:text-align="justify" fo:margin-left="0.4923in" fo:text-indent="-0.1965in">
        <style:tab-stops/>
      </style:paragraph-properties>
      <style:text-properties fo:hyphenate="true"/>
    </style:style>
    <style:style style:name="T78" style:parent-style-name="Car.predefinitoparagrafo" style:family="text">
      <style:text-properties style:font-name-complex="Times New Roman" fo:font-size="11.5pt" style:font-size-asian="11.5pt" style:font-size-complex="11.5pt" style:language-asian="it" style:country-asian="IT"/>
    </style:style>
    <style:style style:name="P79" style:parent-style-name="Paragrafoelenco" style:family="paragraph">
      <style:paragraph-properties fo:widows="2" fo:orphans="2" fo:text-align="justify" fo:margin-left="0.4923in" fo:text-indent="-0.1965in">
        <style:tab-stops/>
      </style:paragraph-properties>
      <style:text-properties fo:hyphenate="true"/>
    </style:style>
    <style:style style:name="T80" style:parent-style-name="Car.predefinitoparagrafo" style:family="text">
      <style:text-properties style:font-name-complex="Times New Roman" fo:font-size="11.5pt" style:font-size-asian="11.5pt" style:font-size-complex="11.5pt" style:language-asian="it" style:country-asian="IT"/>
    </style:style>
    <style:style style:name="T81" style:parent-style-name="Car.predefinitoparagrafo" style:family="text">
      <style:text-properties style:font-name-complex="Times New Roman" fo:font-size="11.5pt" style:font-size-asian="11.5pt" style:font-size-complex="11.5pt" style:language-asian="it" style:country-asian="IT"/>
    </style:style>
    <style:style style:name="P82" style:parent-style-name="Paragrafoelenco" style:family="paragraph">
      <style:paragraph-properties fo:widows="2" fo:orphans="2" fo:text-align="justify" fo:margin-left="0.4923in" fo:text-indent="-0.1965in">
        <style:tab-stops/>
      </style:paragraph-properties>
      <style:text-properties fo:hyphenate="true"/>
    </style:style>
    <style:style style:name="T83" style:parent-style-name="Car.predefinitoparagrafo" style:family="text">
      <style:text-properties style:font-name-complex="Times New Roman" fo:font-size="11.5pt" style:font-size-asian="11.5pt" style:font-size-complex="11.5pt" style:language-asian="it" style:country-asian="IT"/>
    </style:style>
    <style:style style:name="P84" style:parent-style-name="Paragrafoelenco" style:family="paragraph">
      <style:paragraph-properties fo:widows="2" fo:orphans="2" fo:text-align="justify" fo:margin-left="0.4923in" fo:text-indent="-0.1965in">
        <style:tab-stops/>
      </style:paragraph-properties>
      <style:text-properties fo:hyphenate="true"/>
    </style:style>
    <style:style style:name="T85" style:parent-style-name="Car.predefinitoparagrafo" style:family="text">
      <style:text-properties style:font-name-complex="Times New Roman" fo:font-size="11.5pt" style:font-size-asian="11.5pt" style:font-size-complex="11.5pt" style:language-asian="it" style:country-asian="IT"/>
    </style:style>
    <style:style style:name="P86" style:parent-style-name="Paragrafoelenco" style:family="paragraph">
      <style:paragraph-properties fo:widows="2" fo:orphans="2" fo:text-align="justify" fo:margin-left="0.4923in" fo:text-indent="-0.1965in">
        <style:tab-stops/>
      </style:paragraph-properties>
      <style:text-properties fo:hyphenate="true"/>
    </style:style>
    <style:style style:name="T87" style:parent-style-name="Car.predefinitoparagrafo" style:family="text">
      <style:text-properties style:font-name-complex="Times New Roman" fo:font-size="11.5pt" style:font-size-asian="11.5pt" style:font-size-complex="11.5pt" style:language-asian="it" style:country-asian="IT"/>
    </style:style>
    <style:style style:name="P88" style:parent-style-name="Paragrafoelenco" style:family="paragraph">
      <style:paragraph-properties fo:widows="2" fo:orphans="2" fo:text-align="justify" fo:margin-left="0.4923in" fo:text-indent="-0.1965in">
        <style:tab-stops/>
      </style:paragraph-properties>
      <style:text-properties fo:hyphenate="true"/>
    </style:style>
    <style:style style:name="T89" style:parent-style-name="Car.predefinitoparagrafo" style:family="text">
      <style:text-properties style:font-name-complex="Times New Roman" fo:font-size="11.5pt" style:font-size-asian="11.5pt" style:font-size-complex="11.5pt" style:language-asian="it" style:country-asian="IT"/>
    </style:style>
    <style:style style:name="T90" style:parent-style-name="Car.predefinitoparagrafo" style:family="text">
      <style:text-properties style:font-name-complex="Times New Roman" fo:font-size="11.5pt" style:font-size-asian="11.5pt" style:font-size-complex="11.5pt" style:language-asian="it" style:country-asian="IT"/>
    </style:style>
    <style:style style:name="P91" style:parent-style-name="Paragrafoelenco" style:family="paragraph">
      <style:paragraph-properties fo:widows="2" fo:orphans="2" fo:text-align="justify" fo:margin-left="0.4923in" fo:text-indent="-0.1965in">
        <style:tab-stops/>
      </style:paragraph-properties>
      <style:text-properties fo:hyphenate="true"/>
    </style:style>
    <style:style style:name="T92" style:parent-style-name="Car.predefinitoparagrafo" style:family="text">
      <style:text-properties style:font-name-complex="Times New Roman" fo:font-size="11.5pt" style:font-size-asian="11.5pt" style:font-size-complex="11.5pt" style:language-asian="it" style:country-asian="IT"/>
    </style:style>
    <style:style style:name="P93" style:parent-style-name="Paragrafoelenco" style:family="paragraph">
      <style:paragraph-properties fo:widows="2" fo:orphans="2" fo:text-align="justify" fo:margin-left="0.4923in" fo:text-indent="-0.1965in">
        <style:tab-stops/>
      </style:paragraph-properties>
      <style:text-properties fo:hyphenate="true"/>
    </style:style>
    <style:style style:name="T94" style:parent-style-name="Car.predefinitoparagrafo" style:family="text">
      <style:text-properties style:font-name-complex="Times New Roman" fo:font-size="11.5pt" style:font-size-asian="11.5pt" style:font-size-complex="11.5pt" style:language-asian="it" style:country-asian="IT"/>
    </style:style>
    <style:style style:name="T95" style:parent-style-name="Car.predefinitoparagrafo" style:family="text">
      <style:text-properties style:font-name-complex="Times New Roman" fo:font-size="11.5pt" style:font-size-asian="11.5pt" style:font-size-complex="11.5pt" style:language-asian="it" style:country-asian="IT"/>
    </style:style>
    <style:style style:name="P96" style:parent-style-name="Paragrafoelenco" style:family="paragraph">
      <style:paragraph-properties fo:widows="2" fo:orphans="2" fo:text-align="justify" fo:margin-left="0.4923in" fo:text-indent="-0.1965in">
        <style:tab-stops/>
      </style:paragraph-properties>
      <style:text-properties fo:hyphenate="true"/>
    </style:style>
    <style:style style:name="T97" style:parent-style-name="Car.predefinitoparagrafo" style:family="text">
      <style:text-properties style:font-name-complex="Times New Roman" fo:font-size="11.5pt" style:font-size-asian="11.5pt" style:font-size-complex="11.5pt" style:language-asian="it" style:country-asian="IT"/>
    </style:style>
    <style:style style:name="P98" style:parent-style-name="Paragrafoelenco" style:family="paragraph">
      <style:paragraph-properties fo:widows="2" fo:orphans="2" fo:text-align="justify" fo:margin-left="0.4923in" fo:text-indent="-0.1965in">
        <style:tab-stops/>
      </style:paragraph-properties>
      <style:text-properties fo:hyphenate="true"/>
    </style:style>
    <style:style style:name="T99" style:parent-style-name="Car.predefinitoparagrafo" style:family="text">
      <style:text-properties style:font-name-complex="Times New Roman" fo:font-size="11.5pt" style:font-size-asian="11.5pt" style:font-size-complex="11.5pt" style:language-asian="it" style:country-asian="IT"/>
    </style:style>
    <style:style style:name="P100" style:parent-style-name="Paragrafoelenco" style:family="paragraph">
      <style:paragraph-properties fo:widows="2" fo:orphans="2" fo:text-align="justify" fo:margin-left="0.4923in" fo:text-indent="-0.1965in">
        <style:tab-stops/>
      </style:paragraph-properties>
      <style:text-properties fo:hyphenate="true"/>
    </style:style>
    <style:style style:name="T101" style:parent-style-name="Car.predefinitoparagrafo" style:family="text">
      <style:text-properties style:font-name-complex="Times New Roman" fo:font-size="11.5pt" style:font-size-asian="11.5pt" style:font-size-complex="11.5pt" style:language-asian="it" style:country-asian="IT"/>
    </style:style>
    <style:style style:name="T102" style:parent-style-name="Car.predefinitoparagrafo" style:family="text">
      <style:text-properties style:font-name-complex="Times New Roman" fo:font-size="11.5pt" style:font-size-asian="11.5pt" style:font-size-complex="11.5pt" style:language-asian="it" style:country-asian="IT"/>
    </style:style>
    <style:style style:name="P103" style:parent-style-name="Paragrafoelenco" style:family="paragraph">
      <style:paragraph-properties fo:widows="2" fo:orphans="2" fo:text-align="justify" fo:margin-left="0.4923in" fo:text-indent="-0.1965in">
        <style:tab-stops/>
      </style:paragraph-properties>
      <style:text-properties fo:hyphenate="true"/>
    </style:style>
    <style:style style:name="T104" style:parent-style-name="Car.predefinitoparagrafo" style:family="text">
      <style:text-properties style:font-name-complex="Times New Roman" fo:font-size="11.5pt" style:font-size-asian="11.5pt" style:font-size-complex="11.5pt" style:language-asian="it" style:country-asian="IT"/>
    </style:style>
    <style:style style:name="P105"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106"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07"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08"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09"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110" style:parent-style-name="Standard" style:family="paragraph">
      <style:paragraph-properties fo:widows="2" fo:orphans="2" fo:text-align="justify"/>
      <style:text-properties fo:font-size="11.5pt" style:font-size-asian="11.5pt" style:font-size-complex="11.5pt" style:language-asian="it" style:country-asian="IT" fo:hyphenate="true"/>
    </style:style>
    <style:style style:name="P111" style:parent-style-name="Standard" style:family="paragraph">
      <style:paragraph-properties fo:widows="2" fo:orphans="2" fo:text-align="justify"/>
      <style:text-properties fo:font-size="11.5pt" style:font-size-asian="11.5pt" style:font-size-complex="11.5pt" style:language-asian="it" style:country-asian="IT" fo:hyphenate="true"/>
    </style:style>
    <style:style style:name="P112" style:parent-style-name="Standard" style:family="paragraph">
      <style:paragraph-properties fo:widows="2" fo:orphans="2" fo:text-align="justify"/>
      <style:text-properties fo:font-size="11.5pt" style:font-size-asian="11.5pt" style:font-size-complex="11.5pt" style:language-asian="it" style:country-asian="IT" fo:hyphenate="true"/>
    </style:style>
    <style:style style:name="P113" style:parent-style-name="Standard" style:family="paragraph">
      <style:paragraph-properties fo:widows="2" fo:orphans="2" fo:text-align="justify"/>
      <style:text-properties fo:font-size="11.5pt" style:font-size-asian="11.5pt" style:font-size-complex="11.5pt" style:language-asian="it" style:country-asian="IT" fo:hyphenate="true"/>
    </style:style>
    <style:style style:name="P114" style:parent-style-name="Standard" style:family="paragraph">
      <style:paragraph-properties fo:widows="2" fo:orphans="2" fo:text-align="justify"/>
      <style:text-properties fo:font-size="11.5pt" style:font-size-asian="11.5pt" style:font-size-complex="11.5pt" style:language-asian="it" style:country-asian="IT" fo:hyphenate="true"/>
    </style:style>
    <style:style style:name="P115" style:parent-style-name="Standard" style:family="paragraph">
      <style:paragraph-properties fo:widows="2" fo:orphans="2" fo:text-align="justify"/>
      <style:text-properties fo:font-size="11.5pt" style:font-size-asian="11.5pt" style:font-size-complex="11.5pt" style:language-asian="it" style:country-asian="IT" fo:hyphenate="true"/>
    </style:style>
    <style:style style:name="P116"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117"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18"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19"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20"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121"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22"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23"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24"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25"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26"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27"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128"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29" style:parent-style-name="Standard" style:family="paragraph">
      <style:paragraph-properties fo:widows="2" fo:orphans="2" fo:text-align="justify"/>
      <style:text-properties fo:font-size="11.5pt" style:font-size-asian="11.5pt" style:font-size-complex="11.5pt" style:language-asian="it" style:country-asian="IT" fo:hyphenate="true"/>
    </style:style>
    <style:style style:name="P130" style:parent-style-name="Standard" style:family="paragraph">
      <style:paragraph-properties fo:widows="2" fo:orphans="2" fo:text-align="justify" fo:margin-bottom="0.0833in"/>
      <style:text-properties fo:hyphenate="true"/>
    </style:style>
    <style:style style:name="T131" style:parent-style-name="Car.predefinitoparagrafo" style:family="text">
      <style:text-properties fo:font-size="11.5pt" style:font-size-asian="11.5pt" style:font-size-complex="11.5pt" style:language-asian="it" style:country-asian="IT"/>
    </style:style>
    <style:style style:name="T132" style:parent-style-name="Car.predefinitoparagrafo" style:family="text">
      <style:text-properties fo:font-size="11.5pt" style:font-size-asian="11.5pt" style:font-size-complex="11.5pt" style:language-asian="it" style:country-asian="IT"/>
    </style:style>
    <style:style style:name="P133"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34" style:parent-style-name="Standard" style:family="paragraph">
      <style:paragraph-properties fo:widows="2" fo:orphans="2" fo:text-align="center" fo:margin-top="0.1666in" fo:margin-bottom="0.0833in"/>
      <style:text-properties fo:font-weight="bold" style:font-weight-asian="bold" style:font-weight-complex="bold" fo:font-size="11.5pt" style:font-size-asian="11.5pt" style:font-size-complex="11.5pt" style:language-asian="it" style:country-asian="IT" fo:hyphenate="true"/>
    </style:style>
    <style:style style:name="P135"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36" style:parent-style-name="Standard" style:family="paragraph">
      <style:paragraph-properties fo:widows="2" fo:orphans="2" fo:text-align="justify" fo:margin-bottom="0.0833in"/>
      <style:text-properties fo:font-size="11.5pt" style:font-size-asian="11.5pt" style:font-size-complex="11.5pt" style:language-asian="it" style:country-asian="IT" fo:hyphenate="true"/>
    </style:style>
    <style:style style:name="P137" style:parent-style-name="Standard" style:family="paragraph">
      <style:paragraph-properties fo:text-align="justify" fo:margin-top="0.1666in" fo:margin-left="3.7416in">
        <style:tab-stops/>
      </style:paragraph-properties>
      <style:text-properties fo:font-size="11.5pt" style:font-size-asian="11.5pt" style:font-size-complex="11.5pt"/>
    </style:style>
    <style:style style:name="P138" style:parent-style-name="Standard" style:family="paragraph">
      <style:paragraph-properties fo:text-align="justify" fo:margin-top="0.1666in" fo:margin-left="3.7416in">
        <style:tab-stops/>
      </style:paragraph-properties>
      <style:text-properties fo:font-size="11.5pt" style:font-size-asian="11.5pt" style:font-size-complex="11.5pt"/>
    </style:style>
    <style:style style:name="P139" style:parent-style-name="Standard" style:family="paragraph">
      <style:paragraph-properties fo:text-align="center" fo:margin-left="-0.0111in">
        <style:tab-stops/>
      </style:paragraph-properties>
      <style:text-properties fo:font-size="11.5pt" style:font-size-asian="11.5pt" style:font-size-complex="11.5pt"/>
    </style:style>
    <style:style style:name="P140" style:parent-style-name="Standard" style:family="paragraph">
      <style:paragraph-properties fo:text-align="center"/>
    </style:style>
    <style:style style:name="T141" style:parent-style-name="Car.predefinitoparagrafo" style:family="text">
      <style:text-properties fo:font-size="11.5pt" style:font-size-asian="11.5pt" style:font-size-complex="11.5pt"/>
    </style:style>
    <style:style style:name="T142" style:parent-style-name="Car.predefinitoparagrafo" style:family="text">
      <style:text-properties fo:font-size="11.5pt" style:font-size-asian="11.5pt" style:font-size-complex="11.5pt"/>
    </style:style>
    <style:style style:name="T143" style:parent-style-name="Car.predefinitoparagrafo" style:family="text">
      <style:text-properties fo:font-size="11.5pt" style:font-size-asian="11.5pt" style:font-size-complex="11.5pt"/>
    </style:style>
    <style:style style:name="T144" style:parent-style-name="Car.predefinitoparagrafo" style:family="text">
      <style:text-properties fo:font-size="11.5pt" style:font-size-asian="11.5pt" style:font-size-complex="11.5pt"/>
    </style:style>
    <style:style style:name="T145" style:parent-style-name="Car.predefinitoparagrafo" style:family="text">
      <style:text-properties fo:font-size="11.5pt" style:font-size-asian="11.5pt" style:font-size-complex="11.5pt"/>
    </style:style>
  </office:automatic-styles>
  <office:body>
    <office:text text:use-soft-page-breaks="true">
      <text:p text:style-name="P1">AVVISO PUBBLICO</text:p>
      <text:p text:style-name="P2">PER L’ACQUISIZIONE DI MANIFESTAZIONE DI INTERESSE PER L’ATTUAZIONE DI “PROGETTI UTILI ALLA COLLETTIVITÀ“, CON IL COINVOLGIMENTO DI BENEFICIARI DI REDDITO DI CITTADINANZA</text:p>
      <text:p text:style-name="P3">PERIODO 2022– 2024</text:p>
      <text:p text:style-name="P4">
        <text:span text:style-name="T5">
          Il Comune di Arese, in
          <text:s/>
        </text:span>
        <text:span text:style-name="T6">
          coerenza con i principi e gli obiettivi espressi dall’Unione Europea in materia di contrasto alla emarginazione 
          <text:s/>
          ed alla esclusione sociale, in armonia con quanto previsto dall’articolo 4, comma 15, del D.L. 28 gennaio 2019, n. 4, convertito, con modificaz
        </text:span>
        <text:span text:style-name="T7">
          ioni, dalla legge 28 marzo 2019, n. 26 “Disposizioni urgenti in materia di reddito di cittadinanza e di pensioni”, 
          <text:s/>
          promuove una politica attiva di lotta alla povertà, che prevede la costruzione di una rete stabile di partenariato con tutte le realtà terri
        </text:span>
        <text:span text:style-name="T8">toriali per favorire l’attivazione e lo sviluppo di progetti utili alla collettività [di seguito PUC], secondo quanto previsto dall’articolo 118 della Costituzione.</text:span>
      </text:p>
      <text:p text:style-name="P9">
        <text:span text:style-name="T10">Poiché l’adesione alla iniziativa da parte di Enti pubblici (statali), Enti partner del Com</text:span>
        <text:span text:style-name="T11">
          une ed Enti del Terzo Settore presenti sul 
          <text:s/>
          territorio è indispensabile al successo dell’azione locale di lotta alla povertà e all'esclusione sociale, il Comune di Arese intende individuare Società Cooperative Sociali, Organizzazioni di Volontariato, Assoc
        </text:span>
        <text:span text:style-name="T12">iazioni di Promozione Sociale, Imprese Sociali, Fondazioni disponibili ad avviare PUC con il coinvolgimento di beneficiari di Reddito di Cittadinanza [di seguito RdC], la cui titolarità è posta in capo al Comune.</text:span>
      </text:p>
      <text:p text:style-name="P13">
        <text:span text:style-name="T14">Articolo 1 - Finalità</text:span>
      </text:p>
      <text:p text:style-name="P15">
        Il presente invito
        <text:s/>
        ha la finalità di individuare Enti pubblici (statali), Enti partner del Comune ed Enti del Terzo Settore, di cui all’art. 4 del d. lgs. n. 117/2017 e ss. mm., recante il Codice del Terzo settore (di seguito “CTS”), fra cui Società Cooperative Sociali, Organizzazioni di Volontariato, Associazioni di promozione sociale, Imprese sociali e Fondazioni e con sede operativa nel territorio del Comune di Arese, interessate a stipulare specifico accordo con il Comune di Arese per i PUC con il coinvolgimento di beneficiari di RdC.
      </text:p>
      <text:p text:style-name="P16">
        <text:span text:style-name="T17">Lo scopo è di realizzare progetti che permettano di sostenere la definizione e l’attuazione, attraverso attività coordinate mediante il partenariato tra il Comune di Arese e il Terzo Settore, di progetti ed attività per il perseguimento di fi</text:span>
        <text:span text:style-name="T18">nalità civiche, solidaristiche e di utilità sociale.</text:span>
      </text:p>
      <text:p text:style-name="P19">Articolo 2 - Oggetto</text:p>
      <text:p text:style-name="P20">
        <text:span text:style-name="T21">
          Il Comune di Arese con il presente invito intende effettuare una ricognizione per raccogliere la disponibilità da parte di soggetti interessati con sede operativa nel Comune di
          <text:s/>
        </text:span>
        <text:span text:style-name="T22">Arese, a stipulare accordi per i PUC a favore di persone residenti beneficiarie di RdC.</text:span>
        <text:span text:style-name="T23">
          <text:s/>
        </text:span>
        <text:span text:style-name="T24">Ai fini della presente procedura si rinvia alle “definizioni” contenute nell’art. 1 del DM 22 ottobre 2019, da intendersi parte integrante del presente avviso.</text:span>
      </text:p>
      <text:p text:style-name="P25">Articolo 3 - Destinatari degli accordi</text:p>
      <text:p text:style-name="P26">Saranno destinatarie degli accordi le persone beneficiarie di RdC che abbiano sottoscritto il Patto per il Lavoro o il Patto per l’Inclusione Sociale.</text:p>
      <text:p text:style-name="P27">La partecipazione ai progetti deve essere coerente con le competenze professionali del beneficiario e con quelle acquisite in ambito formale, non formale e informale, nonché in base agli interessi e alle propensioni emerse nel corso del colloquio sostenuto presso il centro per l'impiego ovvero presso i servizi sociali dei Comuni.</text:p>
      <text:p text:style-name="P28">La partecipazione ai progetti è facoltativa per le persone non tenute agli obblighi connessi al Rdc.</text:p>
      <text:soft-page-break/>
      <text:p text:style-name="P29">Articolo 4 - Requisiti di partecipazione</text:p>
      <text:p text:style-name="P30">
        <text:span text:style-name="T31">
          Possono aderire tramite scheda di adesione
          <text:s/>
        </text:span>
        <text:span text:style-name="T32">(Vedi allegato A)</text:span>
        <text:span text:style-name="T33">
          <text:s/>
          gli Enti pubblici (statali), Enti partner
          <text:s/>
        </text:span>
        <text:span text:style-name="T34">
          del Comune, gli Enti Terzo Settore, 
          <text:s/>
          quali le Società Cooperative Sociali, le Organizzazioni di Volontariato e le Associazioni di Promozione Sociale, le Fondazioni iscritte negli appositi registri da almeno sei mesi e con sede operativa nel territorio del
          <text:s/>
        </text:span>
        <text:span text:style-name="T35">Comune di Arese, come definiti dall’art. 4 del CTS, iscritti nel Registro Unico Nazionale del Terzo Settore (anche solo “RUNTS”), istituito dal medesimo Codice e fermo restando il regime transitorio di cui all’art. 101 del CTS.</text:span>
      </text:p>
      <text:p text:style-name="P36">Tutti i Soggetti che presentano domanda devono, inoltre, essere in regola relativamente alla posizione assicurativa dei volontari ed alla posizione contributiva ed assistenziale dei dipendenti e collaboratori.</text:p>
      <text:p text:style-name="P37">La Manifestazione di interesse non vincola in alcun modo il Comune di Arese, avendo la sola finalità di comunicare la disponibilità ad avviare “accordi di collaborazione”.</text:p>
      <text:p text:style-name="P38">Gli accordi che si instaureranno a seguito della presente procedura avranno durata triennale e, precisamente, per il triennio 2022/2024.</text:p>
      <text:p text:style-name="P39">Articolo 5 - Termini degli accordi</text:p>
      <text:p text:style-name="P40">
        <text:span text:style-name="T41">Gli accordi, secondo lo schema di cui all’</text:span>
        <text:span text:style-name="T42">
          Allegato B,
          <text:s/>
        </text:span>
        <text:span text:style-name="T43">considerano i seguenti aspetti:</text:span>
      </text:p>
      <text:list text:style-name="WWNum3">
        <text:list-item>
          <text:p text:style-name="P44">
            <text:span text:style-name="T45">disponibilità ad accogliere persone beneficiarie di RdC;</text:span>
          </text:p>
        </text:list-item>
        <text:list-item>
          <text:p text:style-name="P46">
            <text:span text:style-name="T47">
              predisposizione di schede progettuali per le attività programmate, secondo lo schema - allegato
              <text:s/>
            </text:span>
            <text:span text:style-name="T48">c);</text:span>
          </text:p>
        </text:list-item>
        <text:list-item>
          <text:p text:style-name="P49">
            <text:span text:style-name="T50">modalità di svolgimento delle attività;</text:span>
          </text:p>
        </text:list-item>
        <text:list-item>
          <text:p text:style-name="P51">
            <text:span text:style-name="T52">gli impegni del Comune, da una parte, e degli Enti</text:span>
            <text:span text:style-name="T53">
              <text:s/>
              aderenti, dall’altra parte;
            </text:span>
          </text:p>
        </text:list-item>
        <text:list-item>
          <text:p text:style-name="P54">
            <text:span text:style-name="T55">il rimborso di eventuali costi ed oneri per l’attuazione dei progetti;</text:span>
          </text:p>
        </text:list-item>
        <text:list-item>
          <text:p text:style-name="P56">
            <text:span text:style-name="T57">le modalità di consultazione, coordinamento e controllo.</text:span>
            <text:span text:style-name="T58">
              <text:s/>
            </text:span>
          </text:p>
        </text:list-item>
      </text:list>
      <text:p text:style-name="P59">Articolo 6 - Termini e modalità di presentazione</text:p>
      <text:p text:style-name="P60">
        <text:span text:style-name="T61">
          I Soggetti interessati potranno aderire al
          <text:s/>
        </text:span>
        <text:span text:style-name="T62">
          presente invito tramite PEC
          <text:s/>
        </text:span>
        <text:a xlink:href="mailto:protocollo@cert.comune.arese.mi.it" office:target-frame-name="_top" xlink:show="replace">
          <text:span text:style-name="T63">protocollo@cert.comune.arese.mi.it</text:span>
        </text:a>
        <text:span text:style-name="T64">
          , 
          <text:s/>
          entro il 31
        </text:span>
        <text:span text:style-name="T65">/01/2022</text:span>
        <text:span text:style-name="T66">, inviando</text:span>
      </text:p>
      <text:list text:style-name="LFO5" text:continue-numbering="true">
        <text:list-item>
          <text:p text:style-name="P67">
            <text:span text:style-name="T68">
              scheda/e di progetto/i, come da
              <text:s/>
            </text:span>
            <text:span text:style-name="T69">Allegato C</text:span>
          </text:p>
        </text:list-item>
        <text:list-item>
          <text:p text:style-name="P70">
            <text:span text:style-name="T71">
              scheda di adesione, come da
              <text:s/>
            </text:span>
            <text:span text:style-name="T72">
              Allegato A
              <text:s/>
            </text:span>
            <text:span text:style-name="T73">che dovrà riportare,</text:span>
            <text:span text:style-name="T74">
              <text:s/>
              a seconda della tipologia di appartenenza:
            </text:span>
          </text:p>
        </text:list-item>
      </text:list>
      <text:list text:style-name="WWNum3">
        <text:list-item>
          <text:p text:style-name="P75">
            <text:span text:style-name="T76">gli estremi della iscrizione nel Registro delle Organizzazioni di Volontariato e delle Associazioni di Promozione Sociale;</text:span>
          </text:p>
        </text:list-item>
        <text:list-item>
          <text:p text:style-name="P77">
            <text:span text:style-name="T78">gli estremi di iscrizione ad altri Registri o albi;</text:span>
          </text:p>
        </text:list-item>
        <text:list-item>
          <text:p text:style-name="P79">
            <text:span text:style-name="T80">gli estremi della iscrizione all’Albo</text:span>
            <text:span text:style-name="T81">
              <text:s/>
              delle Cooperative;
            </text:span>
          </text:p>
        </text:list-item>
        <text:list-item>
          <text:p text:style-name="P82">
            <text:span text:style-name="T83">gli estremi dell’iscrizione alla Camera di Commercio;</text:span>
          </text:p>
        </text:list-item>
        <text:list-item>
          <text:p text:style-name="P84">
            <text:span text:style-name="T85">l’iscrizione nel RUNTS, laddove esistente;</text:span>
          </text:p>
        </text:list-item>
        <text:list-item>
          <text:p text:style-name="P86">
            <text:span text:style-name="T87">l’indicazione sintetica delle attività svolte in attuazione del proprio Statuto;</text:span>
          </text:p>
        </text:list-item>
        <text:list-item>
          <text:p text:style-name="P88">
            <text:span text:style-name="T89">il riferimento delle polizze contro gli infortuni e la res</text:span>
            <text:span text:style-name="T90">ponsabilità civile per i dipendenti/volontari;</text:span>
          </text:p>
        </text:list-item>
        <text:list-item>
          <text:p text:style-name="P91">
            <text:span text:style-name="T92">le eventuali attività di formazione dei dipendenti/volontari;</text:span>
          </text:p>
        </text:list-item>
        <text:list-item>
          <text:p text:style-name="P93">
            <text:span text:style-name="T94">il numero di persone, segnalate dal Comune, che possono essere ospitate dalla Società Cooperativa/Organizzazione/Associazione/Fondazione/Ente, a se</text:span>
            <text:span text:style-name="T95">guito di specifico progetto;</text:span>
          </text:p>
        </text:list-item>
        <text:list-item>
          <text:p text:style-name="P96">
            <text:span text:style-name="T97">l’impegno al debito informativo periodico circa l’andamento dei progetti posti in essere;</text:span>
          </text:p>
        </text:list-item>
        <text:list-item>
          <text:p text:style-name="P98">
            <text:span text:style-name="T99">l’impegno a raccordarsi e coordinarsi con i Servizi Sociali del Comune;</text:span>
          </text:p>
        </text:list-item>
        <text:list-item>
          <text:p text:style-name="P100">
            <text:span text:style-name="T101">
              la presa visione e l’accettazione di tutte le
              <text:s/>
            </text:span>
            <text:span text:style-name="T102">condizioni contenute nel presente invito;</text:span>
          </text:p>
        </text:list-item>
        <text:list-item>
          <text:p text:style-name="P103">
            <text:span text:style-name="T104">l’impegno al rispetto integrale delle clausole anticorruzione, per quanto applicabili.</text:span>
          </text:p>
        </text:list-item>
      </text:list>
      <text:soft-page-break/>
      <text:p text:style-name="P105">Articolo 7 - Caratteristiche dei progetti utili alla collettività (PUC)</text:p>
      <text:p text:style-name="P106">I PUC dovranno riguardare attività in ambito culturale, sociale, artistico, ambientale, formativo e di tutela dei beni comuni. Possono essere, infine, essere indicate ulteriori attività di interesse generale, fra quelle contemplate dall’art. 5 del CTS, purché coerenti con le finalità dell’Amministrazione procedente.</text:p>
      <text:p text:style-name="P107">L’organizzazione delle attività non dovrà essere strettamente legata alla ordinarietà, bensì alla individuazione di uno specifico obiettivo da raggiungere in un intervallo di tempo definito, attraverso la messa in campo di risorse umane e finanziarie. Il progetto può riguardare sia una nuova attività sia il potenziamento di un’attività esistente.</text:p>
      <text:p text:style-name="P108">Considerate la natura dei progetti e le caratteristiche delle persone coinvolte, che non sempre sono in grado di esprimere specifiche competenze professionali, le attività progettate dai Comuni/Ambiti in collaborazione con i soggetti aderenti non devono prevedere il coinvolgimento in lavori/opere pubbliche né le persone coinvolte possono svolgere mansioni in sostituzione di personale dipendente dall’Ente o dal Soggetto del privato sociale.</text:p>
      <text:p text:style-name="P109">Articolo 8 – Motivi di esclusione</text:p>
      <text:p text:style-name="P110">Le domande di adesione al presente Avviso Pubblico saranno automaticamente escluse nel caso in cui:</text:p>
      <text:list text:style-name="LFO7" text:continue-numbering="true">
        <text:list-item>
          <text:p text:style-name="P111">non siano sottoscritte dal legale rappresentante dell’ente proponente;</text:p>
        </text:list-item>
        <text:list-item>
          <text:p text:style-name="P112">
            siano
            <text:s/>
            redatte in maniera incompleta, tale da non individuarne il contenuto e non operando la disciplina sul soccorso istruttorio;
          </text:p>
        </text:list-item>
        <text:list-item>
          <text:p text:style-name="P113">siano carenti dei requisiti di partecipazione previsti, che devono essere posseduti alla data di presentazione della domanda di partecipazione;</text:p>
        </text:list-item>
        <text:list-item>
          <text:p text:style-name="P114">si rilevino elementi non veritieri a seguito di successivo controllo;</text:p>
        </text:list-item>
        <text:list-item>
          <text:p text:style-name="P115">
            manchi anche di uno solo degli allegati previsti, in quanto ritenuti parte integrante del presente Avviso ed essenziali per la formulazione di una manifestazione di interesse
            <text:s/>
            seria e consapevole.
          </text:p>
        </text:list-item>
      </text:list>
      <text:p text:style-name="P116">Articolo 9 – Elenco Soggetti aderenti</text:p>
      <text:p text:style-name="P117">Al termine della valutazione delle adesioni pervenute, sarà predisposto un elenco, in cui saranno inseriti gli Enti, che hanno presentato istanza e non siano stati motivatamente esclusi, e con le quali si stipulerà apposito accordo, con il “catalogo” dei progetti presentati.</text:p>
      <text:p text:style-name="P118">L’elenco dei Soggetti aderenti ed il “Catalogo dei progetti” sarà costantemente aggiornato sulla base di nuove manifestazioni di interesse ovvero di presentazione di nuovi progetti.</text:p>
      <text:p text:style-name="P119">L’elenco sarà approvato con determinazione del Dirigente/Responsabile del Settore competente</text:p>
      <text:p text:style-name="P120">Articolo 10 - Tutela della Privacy</text:p>
      <text:p text:style-name="P121">
        I dati personali (anche giudiziari ai sensi art. 10 del Regolamento UE 679/16) verranno trattati
        <text:s/>
        esclusivamente per la seguente finalità: Individuazione di Soggetti Enti pubblici (statali), Enti partner del Comune ed Enti del Terzo Settore per i PUC ai sensi dell’articolo 4, comma 15, del D.L. 28 gennaio 2019, n. 4, convertito con modificazioni, dalla
        <text:s/>
        legge 28 marzo 2019, n. 26 che ne rappresenta la base giuridica del trattamento.
      </text:p>
      <text:p text:style-name="P122">Il trattamento dei dati da parte dei titolari del trattamento avverrà attraverso procedure informatiche o comunque mezzi telematici o supporti cartacei nel rispetto delle adeguate misure tecniche ed organizzative di sicurezza del trattamento previste dalla normativa del Regolamento UE 679/16 (art. 32).</text:p>
      <text:p text:style-name="P123">La natura del conferimento dei dati previsti non è facoltativa bensì obbligatoria. Si precisa che un eventuale rifiuto al conferimento dei dati comporta l’impossibilità di dare seguito alla procedura.</text:p>
      <text:soft-page-break/>
      <text:p text:style-name="P124">L’interessato potrà far valere i propri diritti previsti dagli articoli da 15 a 21 del Regolamento UE 679/16 (diritto di accesso, diritto di rettifica, diritto di cancellazione, diritto di limitazione di trattamento, obbligo di notifica in caso di rettifica o cancellazione o limitazione del trattamento, diritto alla portabilità dei dati, diritto di opposizione).</text:p>
      <text:p text:style-name="P125">Il titolare del trattamento dei dati è il Comune di Arese, via Roma 2, 20020 Arese (MI), tel 02 93527.1, mail protocollo@comune.arese.mi.it, pec protocollo@cert.comune.arese.mi.it.</text:p>
      <text:p text:style-name="P126">Il Responsabile per la Protezione dei Dati personali (RPD), a cui è possibile rivolgersi per esercitare i diritti di cui all’art. 13 del GDPR e/o per eventuali chiarimenti in materia di tutela dati personali, è contattabile al seguente indirizzo di posta elettronica: rpd@comune.arese.mi.it.</text:p>
      <text:p text:style-name="P127">Articolo 11 – Riferimenti e informazioni</text:p>
      <text:p text:style-name="P128">
        Il Responsabile del presente procedimento è Berton Stella,
        <text:s/>
        nella sua qualità di Responsabile Area socio educativa
        <text:s/>
        e culturale.
      </text:p>
      <text:p text:style-name="P129">
        Qualsiasi informazione in ordine alla presente procedura potrà essere richiesta tramite e-mail:
        <text:s/>
      </text:p>
      <text:p text:style-name="P130">
        <text:a xlink:href="mailto:ufficio.inclusione@sercop.it" office:target-frame-name="_top" xlink:show="replace">
          <text:span text:style-name="T131">ufficio.inclusione@sercop.it</text:span>
        </text:a>
        <text:span text:style-name="T132">.</text:span>
      </text:p>
      <text:p text:style-name="P133">
        Tutta
        <text:s/>
        la documentazione è scaricabile dal sito istituzionale del Comune di Arese.
      </text:p>
      <text:p text:style-name="P134">Articolo 12 - Impegni dei soggetti aderenti</text:p>
      <text:p text:style-name="P135">I soggetti aderenti, inviando scheda di adesione, si impegnano ad adempiere a quanto previsto negli atti della procedura ad evidenza pubblica e, in particolare, dallo schema di “accordo di collaborazione”.</text:p>
      <text:p text:style-name="P136">
        Il Comune, in relazione all’esecuzione dell’attività di progetto di cui detiene la titolarità, per quanto riguarda gli ETS, svolge la propria attività di verifica e di
        <text:s/>
        controllo ai sensi degli articoli 92 e 93 del CTS.
      </text:p>
      <text:p text:style-name="P137"/>
      <text:p text:style-name="P138">RESPONSABILE AREA</text:p>
      <text:p text:style-name="P139">
        <text:tab/>
        <text:tab/>
        <text:tab/>
        <text:tab/>
        <text:tab/>
        <text:s/>
        SOCIO-EDUCATIVA E CULTURALE
      </text:p>
      <text:p text:style-name="P140">
        <text:span text:style-name="T141">
          <text:tab/>
        </text:span>
        <text:span text:style-name="T142">
          <text:tab/>
        </text:span>
        <text:span text:style-name="T143">
          <text:tab/>
        </text:span>
        <text:span text:style-name="T144">
          <text:tab/>
          <text:s text:c="6"/>
        </text:span>
        <text:span text:style-name="T145">Dott.ssa Stella Berton</text:span>
      </text:p>
    </office:text>
  </office:body>
</office:document-content>
</file>

<file path=meta.xml><?xml version="1.0" encoding="utf-8"?>
<office:document-meta xmlns:office="urn:oasis:names:tc:opendocument:xmlns:office:1.0" xmlns:meta="urn:oasis:names:tc:opendocument:xmlns:meta:1.0" xmlns:dc="http://purl.org/dc/elements/1.1/" xmlns:xlink="http://www.w3.org/1999/xlink" office:version="1.2">
  <office:meta>
    <meta:generator>MicrosoftOffice/15.0 MicrosoftWord</meta:generator>
    <dc:title>10 DIRETTORE</dc:title>
    <meta:initial-creator>natascia_sessa</meta:initial-creator>
    <dc:creator>Simona Bossi</dc:creator>
    <meta:creation-date>2021-11-12T09:19:00Z</meta:creation-date>
    <dc:date>2021-12-10T11:47:00Z</dc:date>
    <meta:print-date>2020-12-21T10:28:00Z</meta:print-date>
    <meta:template xlink:href="Normal" xlink:type="simple"/>
    <meta:editing-cycles>10</meta:editing-cycles>
    <meta:editing-duration>PT2040S</meta:editing-duration>
    <meta:user-defined meta:name="AppVersion">16.0000</meta:user-defined>
    <meta:user-defined meta:name="DocSecurity" meta:value-type="float">0</meta:user-defined>
    <meta:user-defined meta:name="HyperlinksChanged" meta:value-type="boolean">false</meta:user-defined>
    <meta:user-defined meta:name="LinksUpToDate" meta:value-type="boolean">false</meta:user-defined>
    <meta:user-defined meta:name="ScaleCrop" meta:value-type="boolean">false</meta:user-defined>
    <meta:user-defined meta:name="ShareDoc" meta:value-type="boolean">false</meta:user-defined>
    <meta:document-statistic meta:page-count="4" meta:paragraph-count="23" meta:word-count="1771" meta:character-count="11843" meta:row-count="84" meta:non-whitespace-character-count="10095"/>
  </office:meta>
</office:document-meta>
</file>

<file path=settings.xml><?xml version="1.0" encoding="utf-8"?>
<office:document-settings xmlns:anim="urn:oasis:names:tc:opendocument:xmlns:animation:1.0" xmlns:chart="urn:oasis:names:tc:opendocument:xmlns:chart:1.0" xmlns:config="urn:oasis:names:tc:opendocument:xmlns:config:1.0" xmlns:db="urn:oasis:names:tc:opendocument:xmlns:database:1.0" xmlns:dc="http://purl.org/dc/elements/1.1/" xmlns:dr3d="urn:oasis:names:tc:opendocument:xmlns:dr3d:1.0" xmlns:draw="urn:oasis:names:tc:opendocument:xmlns:drawing:1.0" xmlns:fo="urn:oasis:names:tc:opendocument:xmlns:xsl-fo-compatible:1.0" xmlns:form="urn:oasis:names:tc:opendocument:xmlns:form:1.0" xmlns:grddl="http://www.w3.org/2003/g/data-view#" xmlns:math="http://www.w3.org/1998/Math/MathML" xmlns:meta="urn:oasis:names:tc:opendocument:xmlns:meta:1.0" xmlns:number="urn:oasis:names:tc:opendocument:xmlns:datastyle:1.0" xmlns:office="urn:oasis:names:tc:opendocument:xmlns:office:1.0" xmlns:presentation="urn:oasis:names:tc:opendocument:xmlns:presentation:1.0" xmlns:script="urn:oasis:names:tc:opendocument:xmlns:script:1.0" xmlns:smil="urn:oasis:names:tc:opendocument:xmlns:smil-compatible:1.0" xmlns:style="urn:oasis:names:tc:opendocument:xmlns:style:1.0" xmlns:svg="urn:oasis:names:tc:opendocument:xmlns:svg-compatible:1.0" xmlns:table="urn:oasis:names:tc:opendocument:xmlns:table:1.0" xmlns:text="urn:oasis:names:tc:opendocument:xmlns:text:1.0" xmlns:xforms="http://www.w3.org/2002/xforms" xmlns:xhtml="http://www.w3.org/1999/xhtml" xmlns:xlink="http://www.w3.org/1999/xlink" office:version="1.2"/>
</file>

<file path=styles.xml><?xml version="1.0" encoding="utf-8"?>
<office:document-styles xmlns:anim="urn:oasis:names:tc:opendocument:xmlns:animation:1.0" xmlns:chart="urn:oasis:names:tc:opendocument:xmlns:chart:1.0" xmlns:config="urn:oasis:names:tc:opendocument:xmlns:config:1.0" xmlns:db="urn:oasis:names:tc:opendocument:xmlns:database:1.0" xmlns:dc="http://purl.org/dc/elements/1.1/" xmlns:dr3d="urn:oasis:names:tc:opendocument:xmlns:dr3d:1.0" xmlns:draw="urn:oasis:names:tc:opendocument:xmlns:drawing:1.0" xmlns:fo="urn:oasis:names:tc:opendocument:xmlns:xsl-fo-compatible:1.0" xmlns:form="urn:oasis:names:tc:opendocument:xmlns:form:1.0" xmlns:grddl="http://www.w3.org/2003/g/data-view#" xmlns:math="http://www.w3.org/1998/Math/MathML" xmlns:meta="urn:oasis:names:tc:opendocument:xmlns:meta:1.0" xmlns:number="urn:oasis:names:tc:opendocument:xmlns:datastyle:1.0" xmlns:office="urn:oasis:names:tc:opendocument:xmlns:office:1.0" xmlns:presentation="urn:oasis:names:tc:opendocument:xmlns:presentation:1.0" xmlns:script="urn:oasis:names:tc:opendocument:xmlns:script:1.0" xmlns:smil="urn:oasis:names:tc:opendocument:xmlns:smil-compatible:1.0" xmlns:style="urn:oasis:names:tc:opendocument:xmlns:style:1.0" xmlns:svg="urn:oasis:names:tc:opendocument:xmlns:svg-compatible:1.0" xmlns:table="urn:oasis:names:tc:opendocument:xmlns:table:1.0" xmlns:text="urn:oasis:names:tc:opendocument:xmlns:text:1.0" xmlns:xforms="http://www.w3.org/2002/xforms" xmlns:xhtml="http://www.w3.org/1999/xhtml" xmlns:xlink="http://www.w3.org/1999/xlink" office:version="1.2">
  <office:font-face-decls>
    <style:font-face style:name="Times New Roman" svg:font-family="Times New Roman" style:font-family-generic="roman" style:font-pitch="variable" svg:panose-1="2 2 6 3 5 4 5 2 3 4"/>
    <style:font-face style:name="Mangal" svg:font-family="Mangal" style:font-family-generic="roman" style:font-pitch="variable" svg:panose-1="0 0 4 0 0 0 0 0 0 0"/>
    <style:font-face style:name="Arial" svg:font-family="Arial" style:font-family-generic="swiss" style:font-pitch="variable" svg:panose-1="2 11 6 4 2 2 2 2 2 4"/>
    <style:font-face style:name="SimSun" svg:font-family="SimSun" style:font-family-generic="system" style:font-pitch="variable" svg:panose-1="2 1 6 0 3 1 1 1 1 1"/>
    <style:font-face style:name="Lucida Sans Unicode" svg:font-family="Lucida Sans Unicode" style:font-family-generic="swiss" style:font-pitch="variable" svg:panose-1="2 11 6 2 3 5 4 2 2 4"/>
    <style:font-face style:name="Segoe UI" svg:font-family="Segoe UI" style:font-family-generic="swiss" style:font-pitch="variable" svg:panose-1="2 11 5 2 4 2 4 2 2 3"/>
    <style:font-face style:name="Symbol" style:font-charset="x-symbol" svg:font-family="Symbol" style:font-family-generic="roman" style:font-pitch="variable" svg:panose-1="5 5 1 2 1 7 6 2 5 7"/>
    <style:font-face style:name="Courier New" svg:font-family="Courier New" style:font-family-generic="modern" style:font-pitch="fixed" svg:panose-1="2 7 3 9 2 2 5 2 4 4"/>
    <style:font-face style:name="Wingdings" style:font-charset="x-symbol" svg:font-family="Wingdings" style:font-family-generic="system" style:font-pitch="variable" svg:panose-1="5 0 0 0 0 0 0 0 0 0"/>
    <style:font-face style:name="OpenSymbol" svg:font-family="OpenSymbol" style:font-family-generic="system"/>
    <style:font-face style:name="TimesNewRomanPSMT" svg:font-family="TimesNewRomanPSMT" style:font-family-generic="system" style:font-pitch="variable"/>
    <style:font-face style:name="Calibri Light" svg:font-family="Calibri Light" style:font-family-generic="swiss" style:font-pitch="variable" svg:panose-1="2 15 3 2 2 2 4 3 2 4"/>
    <style:font-face style:name="Calibri" svg:font-family="Calibri" style:font-family-generic="swiss" style:font-pitch="variable" svg:panose-1="2 15 5 2 2 2 4 3 2 4"/>
  </office:font-face-decls>
  <office:styles>
    <style:default-style style:family="table">
      <style:table-properties fo:margin-left="0in" table:border-model="collapsing" style:writing-mode="lr-tb" table:align="left"/>
    </style:default-style>
    <style:default-style style:family="table-column">
      <style:table-column-properties style:use-optimal-column-width="true"/>
    </style:default-style>
    <style:default-style style:family="table-row">
      <style:table-row-properties style:min-row-height="0in" style:use-optimal-row-height="true" fo:keep-together="auto"/>
    </style:default-style>
    <style:default-style style:family="table-cell">
      <style:table-cell-properties fo:background-color="transparent" style:glyph-orientation-vertical="auto" style:vertical-align="top" fo:wrap-option="wrap"/>
    </style:default-style>
    <style:default-style style:family="paragraph">
      <style:paragraph-properties fo:keep-with-next="auto" fo:keep-together="auto" fo:widows="0" fo:orphans="0" fo:break-before="auto" text:number-lines="true" fo:border="none" fo:padding="0in" style:shadow="none" style:line-break="strict" style:punctuation-wrap="hanging" style:text-autospace="ideograph-alpha" style:snap-to-layout-grid="true" fo:text-align="start" style:writing-mode="lr-tb" style:vertical-align="baseline" fo:line-height="100%" fo:background-color="transparent" style:tab-stop-distance="0.5in"/>
      <style:text-properties style:font-name="Times New Roman" style:font-name-asian="Times New Roman" style:font-name-complex="Times New Roman" fo:font-weight="normal" style:font-weight-asian="normal" style:font-weight-complex="normal" fo:font-style="normal" style:font-style-asian="normal" style:font-style-complex="normal" fo:text-transform="none" fo:font-variant="normal" style:text-line-through-type="none" style:text-outline="false" style:font-relief="none" style:use-window-font-color="true" fo:letter-spacing="normal" style:text-scale="100%" style:letter-kerning="true" style:text-position="0% 100%" fo:font-size="10pt" style:font-size-asian="10pt" style:font-size-complex="10pt" fo:background-color="transparent" style:text-underline-type="none" style:text-underline-color="font-color" style:text-emphasize="none" fo:language="it" fo:country="IT" style:language-asian="it" style:country-asian="IT" style:language-complex="ar" style:country-complex="SA" style:text-combine="none" fo:hyphenate="true"/>
    </style:default-style>
    <style:style style:name="Titolo1" style:display-name="Titolo 1" style:family="paragraph" style:parent-style-name="Standard" style:next-style-name="Textbody" style:default-outline-level="1">
      <style:paragraph-properties fo:keep-with-next="always"/>
      <style:text-properties fo:hyphenate="false"/>
    </style:style>
    <style:style style:name="Titolo9" style:display-name="Titolo 9" style:family="paragraph" style:next-style-name="Textbody" style:default-outline-level="9">
      <style:text-properties fo:font-weight="bold" style:font-weight-asian="bold" style:font-weight-complex="bold" fo:font-size="9pt" style:font-size-asian="9pt" style:font-size-complex="9pt" fo:hyphenate="false"/>
    </style:style>
    <style:style style:name="Normale" style:display-name="Normale" style:family="paragraph">
      <style:text-properties fo:hyphenate="false"/>
    </style:style>
    <style:style style:name="Car.predefinitoparagrafo" style:display-name="Car. predefinito paragrafo" style:family="text"/>
    <style:style style:name="Standard" style:display-name="Standard" style:family="paragraph">
      <style:text-properties style:language-asian="ar" style:country-asian="SA" fo:hyphenate="false"/>
    </style:style>
    <style:style style:name="Heading" style:display-name="Heading" style:family="paragraph" style:parent-style-name="Standard">
      <style:paragraph-properties text:number-lines="false">
        <style:tab-stops>
          <style:tab-stop style:type="center" style:position="3.3465in"/>
          <style:tab-stop style:type="right" style:position="6.693in"/>
        </style:tab-stops>
      </style:paragraph-properties>
      <style:text-properties fo:hyphenate="false"/>
    </style:style>
    <style:style style:name="Textbody" style:display-name="Text body" style:family="paragraph" style:parent-style-name="Standard">
      <style:paragraph-properties fo:text-align="justify"/>
      <style:text-properties fo:font-size="11pt" style:font-size-asian="11pt" style:font-size-complex="11pt" fo:hyphenate="false"/>
    </style:style>
    <style:style style:name="Elenco" style:display-name="Elenco" style:family="paragraph" style:parent-style-name="Textbody">
      <style:text-properties style:font-name-complex="Mangal" fo:hyphenate="false"/>
    </style:style>
    <style:style style:name="Didascalia" style:display-name="Didascalia" style:family="paragraph" style:parent-style-name="Standard">
      <style:paragraph-properties text:number-lines="false" fo:margin-top="0.0833in" fo:margin-bottom="0.0833in"/>
      <style:text-properties style:font-name-complex="Mangal" fo:font-style="italic" style:font-style-asian="italic" style:font-style-complex="italic" fo:font-size="12pt" style:font-size-asian="12pt" style:font-size-complex="12pt" fo:hyphenate="false"/>
    </style:style>
    <style:style style:name="Index" style:display-name="Index" style:family="paragraph" style:parent-style-name="Standard">
      <style:paragraph-properties text:number-lines="false"/>
      <style:text-properties style:font-name-complex="Mangal" fo:hyphenate="false"/>
    </style:style>
    <style:style style:name="Intestazione2" style:display-name="Intestazione2" style:family="paragraph" style:parent-style-name="Standard">
      <style:paragraph-properties fo:keep-with-next="always" fo:margin-top="0.1666in" fo:margin-bottom="0.0833in"/>
      <style:text-properties style:font-name="Arial" style:font-name-asian="SimSun" style:font-name-complex="Mangal" fo:font-size="14pt" style:font-size-asian="14pt" style:font-size-complex="14pt" fo:hyphenate="false"/>
    </style:style>
    <style:style style:name="Didascalia2" style:display-name="Didascalia2" style:family="paragraph" style:parent-style-name="Standard">
      <style:paragraph-properties text:number-lines="false" fo:margin-top="0.0833in" fo:margin-bottom="0.0833in"/>
      <style:text-properties style:font-name-complex="Mangal" fo:font-style="italic" style:font-style-asian="italic" style:font-style-complex="italic" fo:font-size="12pt" style:font-size-asian="12pt" style:font-size-complex="12pt" fo:hyphenate="false"/>
    </style:style>
    <style:style style:name="Intestazione1" style:display-name="Intestazione1" style:family="paragraph" style:parent-style-name="Standard">
      <style:paragraph-properties fo:keep-with-next="always" fo:margin-top="0.1666in" fo:margin-bottom="0.0833in"/>
      <style:text-properties fo:hyphenate="false"/>
    </style:style>
    <style:style style:name="Didascalia1" style:display-name="Didascalia1" style:family="paragraph" style:parent-style-name="Standard">
      <style:paragraph-properties text:number-lines="false" fo:margin-top="0.0833in" fo:margin-bottom="0.0833in"/>
      <style:text-properties fo:hyphenate="false"/>
    </style:style>
    <style:style style:name="Default" style:display-name="Default" style:family="paragraph">
      <style:text-properties style:font-name-asian="Arial" style:language-asian="ar" style:country-asian="SA" fo:hyphenate="false"/>
    </style:style>
    <style:style style:name="CM1" style:display-name="CM1" style:family="paragraph" style:parent-style-name="Default">
      <style:paragraph-properties fo:margin-bottom="0.0541in"/>
      <style:text-properties fo:hyphenate="false"/>
    </style:style>
    <style:style style:name="Pièdipagina" style:display-name="Piè di pagina" style:family="paragraph" style:parent-style-name="Standard">
      <style:paragraph-properties text:number-lines="false">
        <style:tab-stops>
          <style:tab-stop style:type="center" style:position="3.3465in"/>
          <style:tab-stop style:type="right" style:position="6.693in"/>
        </style:tab-stops>
      </style:paragraph-properties>
      <style:text-properties fo:hyphenate="false"/>
    </style:style>
    <style:style style:name="Titolo" style:display-name="Titolo" style:family="paragraph" style:parent-style-name="Standard" style:next-style-name="Sottotitolo">
      <style:paragraph-properties fo:text-align="center"/>
      <style:text-properties fo:font-weight="bold" style:font-weight-asian="bold" style:font-weight-complex="bold" fo:font-size="18pt" style:font-size-asian="18pt" style:font-size-complex="18pt" fo:hyphenate="false"/>
    </style:style>
    <style:style style:name="Sottotitolo" style:display-name="Sottotitolo" style:family="paragraph" style:parent-style-name="Intestazione1" style:next-style-name="Textbody">
      <style:paragraph-properties fo:text-align="center"/>
      <style:text-properties fo:font-style="italic" style:font-style-asian="italic" style:font-style-complex="italic" fo:font-size="14pt" style:font-size-asian="14pt" style:font-size-complex="14pt" fo:hyphenate="false"/>
    </style:style>
    <style:style style:name="Framecontents" style:display-name="Frame contents" style:family="paragraph" style:parent-style-name="Textbody">
      <style:text-properties fo:hyphenate="false"/>
    </style:style>
    <style:style style:name="ListContents" style:display-name="List Contents" style:family="paragraph" style:parent-style-name="Standard">
      <style:paragraph-properties fo:margin-left="0.3937in">
        <style:tab-stops/>
      </style:paragraph-properties>
      <style:text-properties fo:hyphenate="false"/>
    </style:style>
    <style:style style:name="TableContents" style:display-name="Table Contents" style:family="paragraph" style:parent-style-name="Standard">
      <style:paragraph-properties text:number-lines="false"/>
      <style:text-properties fo:hyphenate="false"/>
    </style:style>
    <style:style style:name="TableHeading" style:display-name="Table Heading" style:family="paragraph" style:parent-style-name="TableContents">
      <style:paragraph-properties fo:text-align="center"/>
      <style:text-properties fo:font-weight="bold" style:font-weight-asian="bold" style:font-weight-complex="bold" fo:hyphenate="false"/>
    </style:style>
    <style:style style:name="Corpodeltesto21" style:display-name="Corpo del testo 21" style:family="paragraph" style:parent-style-name="Standard">
      <style:paragraph-properties fo:text-align="justify">
        <style:tab-stops>
          <style:tab-stop style:type="left" style:position="0.25in"/>
          <style:tab-stop style:type="left" style:position="0.875in"/>
          <style:tab-stop style:type="left" style:position="4in"/>
        </style:tab-stops>
      </style:paragraph-properties>
      <style:text-properties fo:font-size="11pt" style:font-size-asian="11pt" fo:hyphenate="false"/>
    </style:style>
    <style:style style:name="Normale1" style:display-name="Normale1" style:family="paragraph">
      <style:text-properties style:font-name-asian="Lucida Sans Unicode" style:font-name-complex="Arial" fo:font-size="12pt" style:font-size-asian="12pt" style:font-size-complex="12pt" style:language-asian="hi" style:country-asian="IN" style:language-complex="hi" style:country-complex="IN" fo:hyphenate="false"/>
    </style:style>
    <style:style style:name="Paragrafoelenco" style:display-name="Paragrafo elenco" style:family="paragraph" style:parent-style-name="Normale1">
      <style:paragraph-properties fo:margin-left="0.5in">
        <style:tab-stops/>
      </style:paragraph-properties>
      <style:text-properties style:font-name-complex="Mangal" style:font-size-complex="10.5pt" fo:hyphenate="false"/>
    </style:style>
    <style:style style:name="Testofumetto" style:display-name="Testo fumetto" style:family="paragraph" style:parent-style-name="Standard">
      <style:text-properties style:font-name="Segoe UI" style:font-name-complex="Segoe UI" fo:font-size="9pt" style:font-size-asian="9pt" style:font-size-complex="9pt" fo:hyphenate="false"/>
    </style:style>
    <style:style style:name="Intestazione" style:display-name="Intestazione" style:family="paragraph" style:parent-style-name="Standard">
      <style:paragraph-properties text:number-lines="false">
        <style:tab-stops>
          <style:tab-stop style:type="center" style:position="3.3465in"/>
          <style:tab-stop style:type="right" style:position="6.693in"/>
        </style:tab-stops>
      </style:paragraph-properties>
      <style:text-properties fo:hyphenate="false"/>
    </style:style>
    <style:style style:name="Absatz-Standardschriftart" style:display-name="Absatz-Standardschriftart" style:family="text"/>
    <style:style style:name="WW-Absatz-Standardschriftart" style:display-name="WW-Absatz-Standardschriftart" style:family="text"/>
    <style:style style:name="WW-Absatz-Standardschriftart1" style:display-name="WW-Absatz-Standardschriftart1" style:family="text"/>
    <style:style style:name="WW-Absatz-Standardschriftart11" style:display-name="WW-Absatz-Standardschriftart11" style:family="text"/>
    <style:style style:name="WW8Num2z0" style:display-name="WW8Num2z0" style:family="text">
      <style:text-properties style:font-name="Symbol" style:font-name-complex="Symbol"/>
    </style:style>
    <style:style style:name="WW-Absatz-Standardschriftart111" style:display-name="WW-Absatz-Standardschriftart111" style:family="text"/>
    <style:style style:name="WW-Absatz-Standardschriftart1111" style:display-name="WW-Absatz-Standardschriftart1111" style:family="text"/>
    <style:style style:name="WW-Absatz-Standardschriftart11111" style:display-name="WW-Absatz-Standardschriftart11111" style:family="text"/>
    <style:style style:name="WW-Absatz-Standardschriftart111111" style:display-name="WW-Absatz-Standardschriftart111111" style:family="text"/>
    <style:style style:name="WW8Num2z1" style:display-name="WW8Num2z1" style:family="text">
      <style:text-properties style:font-name="Courier New" style:font-name-complex="Courier New"/>
    </style:style>
    <style:style style:name="WW8Num2z2" style:display-name="WW8Num2z2" style:family="text">
      <style:text-properties style:font-name="Wingdings"/>
    </style:style>
    <style:style style:name="WW8Num2z3" style:display-name="WW8Num2z3" style:family="text">
      <style:text-properties style:font-name="Symbol"/>
    </style:style>
    <style:style style:name="WW-Absatz-Standardschriftart1111111" style:display-name="WW-Absatz-Standardschriftart1111111" style:family="text"/>
    <style:style style:name="WW-Absatz-Standardschriftart11111111" style:display-name="WW-Absatz-Standardschriftart11111111" style:family="text"/>
    <style:style style:name="WW-Absatz-Standardschriftart111111111" style:display-name="WW-Absatz-Standardschriftart111111111" style:family="text"/>
    <style:style style:name="WW-Absatz-Standardschriftart1111111111" style:display-name="WW-Absatz-Standardschriftart1111111111" style:family="text"/>
    <style:style style:name="WW8Num1z0" style:display-name="WW8Num1z0" style:family="text"/>
    <style:style style:name="WW8Num1z1" style:display-name="WW8Num1z1" style:family="text"/>
    <style:style style:name="WW8Num1z2" style:display-name="WW8Num1z2" style:family="text"/>
    <style:style style:name="WW8Num1z3" style:display-name="WW8Num1z3" style:family="text"/>
    <style:style style:name="WW8Num1z4" style:display-name="WW8Num1z4" style:family="text"/>
    <style:style style:name="WW8Num1z5" style:display-name="WW8Num1z5" style:family="text"/>
    <style:style style:name="WW8Num1z6" style:display-name="WW8Num1z6" style:family="text"/>
    <style:style style:name="WW8Num1z7" style:display-name="WW8Num1z7" style:family="text"/>
    <style:style style:name="WW8Num1z8" style:display-name="WW8Num1z8" style:family="text"/>
    <style:style style:name="WW-Absatz-Standardschriftart11111111111" style:display-name="WW-Absatz-Standardschriftart11111111111" style:family="text"/>
    <style:style style:name="WW-Absatz-Standardschriftart111111111111" style:display-name="WW-Absatz-Standardschriftart111111111111" style:family="text"/>
    <style:style style:name="WW-Absatz-Standardschriftart1111111111111" style:display-name="WW-Absatz-Standardschriftart1111111111111" style:family="text"/>
    <style:style style:name="WW-Absatz-Standardschriftart11111111111111" style:display-name="WW-Absatz-Standardschriftart11111111111111" style:family="text"/>
    <style:style style:name="WW-Absatz-Standardschriftart111111111111111" style:display-name="WW-Absatz-Standardschriftart111111111111111" style:family="text"/>
    <style:style style:name="WW-Absatz-Standardschriftart1111111111111111" style:display-name="WW-Absatz-Standardschriftart1111111111111111" style:family="text"/>
    <style:style style:name="WW-Absatz-Standardschriftart11111111111111111" style:display-name="WW-Absatz-Standardschriftart11111111111111111" style:family="text"/>
    <style:style style:name="WW-Absatz-Standardschriftart111111111111111111" style:display-name="WW-Absatz-Standardschriftart111111111111111111" style:family="text"/>
    <style:style style:name="WW-Absatz-Standardschriftart1111111111111111111" style:display-name="WW-Absatz-Standardschriftart1111111111111111111" style:family="text"/>
    <style:style style:name="WW-Absatz-Standardschriftart11111111111111111111" style:display-name="WW-Absatz-Standardschriftart11111111111111111111" style:family="text"/>
    <style:style style:name="WW-Absatz-Standardschriftart111111111111111111111" style:display-name="WW-Absatz-Standardschriftart111111111111111111111" style:family="text"/>
    <style:style style:name="WW-Absatz-Standardschriftart1111111111111111111111" style:display-name="WW-Absatz-Standardschriftart1111111111111111111111" style:family="text"/>
    <style:style style:name="WW-Absatz-Standardschriftart11111111111111111111111" style:display-name="WW-Absatz-Standardschriftart11111111111111111111111" style:family="text"/>
    <style:style style:name="WW-Absatz-Standardschriftart111111111111111111111111" style:display-name="WW-Absatz-Standardschriftart111111111111111111111111" style:family="text"/>
    <style:style style:name="WW-Absatz-Standardschriftart1111111111111111111111111" style:display-name="WW-Absatz-Standardschriftart1111111111111111111111111" style:family="text"/>
    <style:style style:name="WW-Absatz-Standardschriftart11111111111111111111111111" style:display-name="WW-Absatz-Standardschriftart11111111111111111111111111" style:family="text"/>
    <style:style style:name="WW-Absatz-Standardschriftart111111111111111111111111111" style:display-name="WW-Absatz-Standardschriftart111111111111111111111111111" style:family="text"/>
    <style:style style:name="WW-Absatz-Standardschriftart1111111111111111111111111111" style:display-name="WW-Absatz-Standardschriftart1111111111111111111111111111" style:family="text"/>
    <style:style style:name="WW-Absatz-Standardschriftart11111111111111111111111111111" style:display-name="WW-Absatz-Standardschriftart11111111111111111111111111111" style:family="text"/>
    <style:style style:name="WW-Absatz-Standardschriftart111111111111111111111111111111" style:display-name="WW-Absatz-Standardschriftart111111111111111111111111111111" style:family="text"/>
    <style:style style:name="WW-Absatz-Standardschriftart1111111111111111111111111111111" style:display-name="WW-Absatz-Standardschriftart1111111111111111111111111111111" style:family="text"/>
    <style:style style:name="WW-Absatz-Standardschriftart11111111111111111111111111111111" style:display-name="WW-Absatz-Standardschriftart11111111111111111111111111111111" style:family="text"/>
    <style:style style:name="WW-Absatz-Standardschriftart111111111111111111111111111111111" style:display-name="WW-Absatz-Standardschriftart111111111111111111111111111111111" style:family="text"/>
    <style:style style:name="WW-Absatz-Standardschriftart1111111111111111111111111111111111" style:display-name="WW-Absatz-Standardschriftart1111111111111111111111111111111111" style:family="text"/>
    <style:style style:name="WW-Absatz-Standardschriftart11111111111111111111111111111111111" style:display-name="WW-Absatz-Standardschriftart11111111111111111111111111111111111" style:family="text"/>
    <style:style style:name="WW-Absatz-Standardschriftart111111111111111111111111111111111111" style:display-name="WW-Absatz-Standardschriftart111111111111111111111111111111111111" style:family="text"/>
    <style:style style:name="WW-Absatz-Standardschriftart1111111111111111111111111111111111111" style:display-name="WW-Absatz-Standardschriftart1111111111111111111111111111111111111" style:family="text"/>
    <style:style style:name="WW-Absatz-Standardschriftart11111111111111111111111111111111111111" style:display-name="WW-Absatz-Standardschriftart11111111111111111111111111111111111111" style:family="text"/>
    <style:style style:name="Caratterepredefinitoparagrafo" style:display-name="Carattere predefinito paragrafo" style:family="text"/>
    <style:style style:name="WW-Absatz-Standardschriftart111111111111111111111111111111111111111" style:display-name="WW-Absatz-Standardschriftart111111111111111111111111111111111111111" style:family="text"/>
    <style:style style:name="WW-Absatz-Standardschriftart1111111111111111111111111111111111111111" style:display-name="WW-Absatz-Standardschriftart1111111111111111111111111111111111111111" style:family="text"/>
    <style:style style:name="WW-Absatz-Standardschriftart11111111111111111111111111111111111111111" style:display-name="WW-Absatz-Standardschriftart11111111111111111111111111111111111111111" style:family="text"/>
    <style:style style:name="WW-Absatz-Standardschriftart111111111111111111111111111111111111111111" style:display-name="WW-Absatz-Standardschriftart111111111111111111111111111111111111111111" style:family="text"/>
    <style:style style:name="WW-Absatz-Standardschriftart1111111111111111111111111111111111111111111" style:display-name="WW-Absatz-Standardschriftart1111111111111111111111111111111111111111111" style:family="text"/>
    <style:style style:name="WW-Absatz-Standardschriftart11111111111111111111111111111111111111111111" style:display-name="WW-Absatz-Standardschriftart11111111111111111111111111111111111111111111" style:family="text"/>
    <style:style style:name="WW-Absatz-Standardschriftart111111111111111111111111111111111111111111111" style:display-name="WW-Absatz-Standardschriftart111111111111111111111111111111111111111111111" style:family="text"/>
    <style:style style:name="WW-Absatz-Standardschriftart1111111111111111111111111111111111111111111111" style:display-name="WW-Absatz-Standardschriftart1111111111111111111111111111111111111111111111" style:family="text"/>
    <style:style style:name="WW-Absatz-Standardschriftart11111111111111111111111111111111111111111111111" style:display-name="WW-Absatz-Standardschriftart11111111111111111111111111111111111111111111111" style:family="text"/>
    <style:style style:name="WW-Absatz-Standardschriftart111111111111111111111111111111111111111111111111" style:display-name="WW-Absatz-Standardschriftart111111111111111111111111111111111111111111111111" style:family="text"/>
    <style:style style:name="WW-Absatz-Standardschriftart1111111111111111111111111111111111111111111111111" style:display-name="WW-Absatz-Standardschriftart1111111111111111111111111111111111111111111111111" style:family="text"/>
    <style:style style:name="WW-Absatz-Standardschriftart11111111111111111111111111111111111111111111111111" style:display-name="WW-Absatz-Standardschriftart11111111111111111111111111111111111111111111111111" style:family="text"/>
    <style:style style:name="Car.predefinitoparagrafo1" style:display-name="Car. predefinito paragrafo1" style:family="text"/>
    <style:style style:name="Internetlink" style:display-name="Internet link" style:family="text" style:parent-style-name="Car.predefinitoparagrafo1">
      <style:text-properties fo:color="#000080" style:text-underline-type="single" style:text-underline-style="solid" style:text-underline-width="auto" style:text-underline-mode="continuous" style:text-underline-color="font-color"/>
    </style:style>
    <style:style style:name="WW8Num5z0" style:display-name="WW8Num5z0" style:family="text">
      <style:text-properties style:font-name="Symbol" style:font-name-complex="Symbol"/>
    </style:style>
    <style:style style:name="WW8Num5z1" style:display-name="WW8Num5z1" style:family="text">
      <style:text-properties style:font-name="Courier New" style:font-name-complex="Courier New"/>
    </style:style>
    <style:style style:name="WW8Num5z2" style:display-name="WW8Num5z2" style:family="text">
      <style:text-properties style:font-name="Wingdings" style:font-name-complex="Wingdings"/>
    </style:style>
    <style:style style:name="ACRONYM" style:display-name="ACRONYM" style:family="text"/>
    <style:style style:name="StrongEmphasis" style:display-name="Strong Emphasis" style:family="text">
      <style:text-properties fo:font-weight="bold" style:font-weight-asian="bold" style:font-weight-complex="bold"/>
    </style:style>
    <style:style style:name="Titolo1Carattere" style:display-name="Titolo 1 Carattere" style:family="text"/>
    <style:style style:name="Collegamentoipertestuale" style:display-name="Collegamento ipertestuale" style:family="text" style:parent-style-name="Car.predefinitoparagrafo">
      <style:text-properties fo:color="#0563C1" style:text-underline-type="single" style:text-underline-style="solid" style:text-underline-width="auto" style:text-underline-mode="continuous" style:text-underline-color="font-color"/>
    </style:style>
    <style:style style:name="BulletSymbols" style:display-name="Bullet Symbols" style:family="text">
      <style:text-properties style:font-name="OpenSymbol" style:font-name-asian="OpenSymbol" style:font-name-complex="OpenSymbol"/>
    </style:style>
    <style:style style:name="TestofumettoCarattere" style:display-name="Testo fumetto Carattere" style:family="text" style:parent-style-name="Car.predefinitoparagrafo">
      <style:text-properties style:font-name="Segoe UI" style:font-name-complex="Segoe UI" fo:font-size="9pt" style:font-size-asian="9pt" style:font-size-complex="9pt" style:language-asian="ar" style:country-asian="SA"/>
    </style:style>
    <style:style style:name="Menzionenonrisolta" style:display-name="Menzione non risolta" style:family="text" style:parent-style-name="Car.predefinitoparagrafo">
      <style:text-properties fo:color="#605E5C"/>
    </style:style>
    <style:style style:name="Collegamentovisitato" style:display-name="Collegamento visitato" style:family="text" style:parent-style-name="Car.predefinitoparagrafo">
      <style:text-properties fo:color="#954F72" style:text-underline-type="single" style:text-underline-style="solid" style:text-underline-width="auto" style:text-underline-mode="continuous" style:text-underline-color="font-color"/>
    </style:style>
    <style:style style:name="ListLabel1" style:display-name="ListLabel 1" style:family="text">
      <style:text-properties style:font-name-asian="Times New Roman" style:font-name-complex="TimesNewRomanPSMT"/>
    </style:style>
    <style:style style:name="ListLabel2" style:display-name="ListLabel 2" style:family="text">
      <style:text-properties style:font-name-complex="Courier New"/>
    </style:style>
    <style:style style:name="NumberingSymbols" style:display-name="Numbering Symbols" style:family="text"/>
    <text:list-style style:name="WWNum1" style:display-name="WWNum1">
      <text:list-level-style-number text:level="1" style:num-format="">
        <style:list-level-properties text:space-before="0in" text:min-label-width="0.3in" text:list-level-position-and-space-mode="label-alignment">
          <style:list-level-label-alignment text:label-followed-by="listtab" fo:margin-left="0.3in" fo:text-indent="-0.3in"/>
        </style:list-level-properties>
      </text:list-level-style-number>
      <text:list-level-style-number text:level="2" style:num-format="">
        <style:list-level-properties text:space-before="0in" text:min-label-width="0.4in" text:list-level-position-and-space-mode="label-alignment">
          <style:list-level-label-alignment text:label-followed-by="listtab" fo:margin-left="0.4in" fo:text-indent="-0.4in"/>
        </style:list-level-properties>
      </text:list-level-style-number>
      <text:list-level-style-number text:level="3" style:num-format="">
        <style:list-level-properties text:space-before="0in" text:min-label-width="0.5in" text:list-level-position-and-space-mode="label-alignment">
          <style:list-level-label-alignment text:label-followed-by="listtab" fo:margin-left="0.5in" fo:text-indent="-0.5in"/>
        </style:list-level-properties>
      </text:list-level-style-number>
      <text:list-level-style-number text:level="4" style:num-format="">
        <style:list-level-properties text:space-before="0in" text:min-label-width="0.6in" text:list-level-position-and-space-mode="label-alignment">
          <style:list-level-label-alignment text:label-followed-by="listtab" fo:margin-left="0.6in" fo:text-indent="-0.6in"/>
        </style:list-level-properties>
      </text:list-level-style-number>
      <text:list-level-style-number text:level="5" style:num-format="">
        <style:list-level-properties text:space-before="0in" text:min-label-width="0.7in" text:list-level-position-and-space-mode="label-alignment">
          <style:list-level-label-alignment text:label-followed-by="listtab" fo:margin-left="0.7in" fo:text-indent="-0.7in"/>
        </style:list-level-properties>
      </text:list-level-style-number>
      <text:list-level-style-number text:level="6" style:num-format="">
        <style:list-level-properties text:space-before="0in" text:min-label-width="0.8in" text:list-level-position-and-space-mode="label-alignment">
          <style:list-level-label-alignment text:label-followed-by="listtab" fo:margin-left="0.8in" fo:text-indent="-0.8in"/>
        </style:list-level-properties>
      </text:list-level-style-number>
      <text:list-level-style-number text:level="7" style:num-format="">
        <style:list-level-properties text:space-before="0in" text:min-label-width="0.9in" text:list-level-position-and-space-mode="label-alignment">
          <style:list-level-label-alignment text:label-followed-by="listtab" fo:margin-left="0.9in" fo:text-indent="-0.9in"/>
        </style:list-level-properties>
      </text:list-level-style-number>
      <text:list-level-style-number text:level="8" style:num-format="">
        <style:list-level-properties text:space-before="0in" text:min-label-width="1in" text:list-level-position-and-space-mode="label-alignment">
          <style:list-level-label-alignment text:label-followed-by="listtab" fo:margin-left="1in" fo:text-indent="-1in"/>
        </style:list-level-properties>
      </text:list-level-style-number>
      <text:list-level-style-number text:level="9" style:num-format="">
        <style:list-level-properties text:space-before="0in" text:min-label-width="1.1in" text:list-level-position-and-space-mode="label-alignment">
          <style:list-level-label-alignment text:label-followed-by="listtab" fo:margin-left="1.1in" fo:text-indent="-1.1in"/>
        </style:list-level-properties>
      </text:list-level-style-number>
    </text:list-style>
    <style:style style:name="WW_CharLFO2LVL1" style:family="text">
      <style:text-properties style:font-name="Symbol"/>
    </style:style>
    <style:style style:name="WW_CharLFO2LVL2" style:family="text">
      <style:text-properties style:font-name="Times New Roman" style:font-name-asian="Times New Roman" style:font-name-complex="TimesNewRomanPSMT"/>
    </style:style>
    <style:style style:name="WW_CharLFO2LVL3" style:family="text">
      <style:text-properties style:font-name="Wingdings"/>
    </style:style>
    <style:style style:name="WW_CharLFO2LVL4" style:family="text">
      <style:text-properties style:font-name="Symbol"/>
    </style:style>
    <style:style style:name="WW_CharLFO2LVL5" style:family="text">
      <style:text-properties style:font-name="Courier New" style:font-name-complex="Courier New"/>
    </style:style>
    <style:style style:name="WW_CharLFO2LVL6" style:family="text">
      <style:text-properties style:font-name="Wingdings"/>
    </style:style>
    <style:style style:name="WW_CharLFO2LVL7" style:family="text">
      <style:text-properties style:font-name="Symbol"/>
    </style:style>
    <style:style style:name="WW_CharLFO2LVL8" style:family="text">
      <style:text-properties style:font-name="Courier New" style:font-name-complex="Courier New"/>
    </style:style>
    <style:style style:name="WW_CharLFO2LVL9" style:family="text">
      <style:text-properties style:font-name="Wingdings"/>
    </style:style>
    <text:list-style style:name="WWNum2" style:display-name="WWNum2">
      <text:list-level-style-bullet text:level="1" text:style-name="WW_CharLFO2LVL1" text:bullet-char="">
        <style:list-level-properties text:space-before="0.25in" text:min-label-width="0.25in" text:list-level-position-and-space-mode="label-alignment">
          <style:list-level-label-alignment text:label-followed-by="listtab" fo:margin-left="0.5in" fo:text-indent="-0.25in"/>
        </style:list-level-properties>
        <style:text-properties style:font-name="Symbol"/>
      </text:list-level-style-bullet>
      <text:list-level-style-bullet text:level="2" text:style-name="WW_CharLFO2LVL2" text:bullet-char="-">
        <style:list-level-properties text:space-before="0.75in" text:min-label-width="0.5in" text:list-level-position-and-space-mode="label-alignment">
          <style:list-level-label-alignment text:label-followed-by="listtab" fo:margin-left="1.25in" fo:text-indent="-0.5in"/>
        </style:list-level-properties>
        <style:text-properties style:font-name="Times New Roman"/>
      </text:list-level-style-bullet>
      <text:list-level-style-bullet text:level="3" text:style-name="WW_CharLFO2LVL3" text:bullet-char="">
        <style:list-level-properties text:space-before="1.25in" text:min-label-width="0.25in" text:list-level-position-and-space-mode="label-alignment">
          <style:list-level-label-alignment text:label-followed-by="listtab" fo:margin-left="1.5in" fo:text-indent="-0.25in"/>
        </style:list-level-properties>
        <style:text-properties style:font-name="Wingdings"/>
      </text:list-level-style-bullet>
      <text:list-level-style-bullet text:level="4" text:style-name="WW_CharLFO2LVL4" text:bullet-char="">
        <style:list-level-properties text:space-before="1.75in" text:min-label-width="0.25in" text:list-level-position-and-space-mode="label-alignment">
          <style:list-level-label-alignment text:label-followed-by="listtab" fo:margin-left="2in" fo:text-indent="-0.25in"/>
        </style:list-level-properties>
        <style:text-properties style:font-name="Symbol"/>
      </text:list-level-style-bullet>
      <text:list-level-style-bullet text:level="5" text:style-name="WW_CharLFO2LVL5" text:bullet-char="o">
        <style:list-level-properties text:space-before="2.25in" text:min-label-width="0.25in" text:list-level-position-and-space-mode="label-alignment">
          <style:list-level-label-alignment text:label-followed-by="listtab" fo:margin-left="2.5in" fo:text-indent="-0.25in"/>
        </style:list-level-properties>
        <style:text-properties style:font-name="Courier New"/>
      </text:list-level-style-bullet>
      <text:list-level-style-bullet text:level="6" text:style-name="WW_CharLFO2LVL6" text:bullet-char="">
        <style:list-level-properties text:space-before="2.75in" text:min-label-width="0.25in" text:list-level-position-and-space-mode="label-alignment">
          <style:list-level-label-alignment text:label-followed-by="listtab" fo:margin-left="3in" fo:text-indent="-0.25in"/>
        </style:list-level-properties>
        <style:text-properties style:font-name="Wingdings"/>
      </text:list-level-style-bullet>
      <text:list-level-style-bullet text:level="7" text:style-name="WW_CharLFO2LVL7" text:bullet-char="">
        <style:list-level-properties text:space-before="3.25in" text:min-label-width="0.25in" text:list-level-position-and-space-mode="label-alignment">
          <style:list-level-label-alignment text:label-followed-by="listtab" fo:margin-left="3.5in" fo:text-indent="-0.25in"/>
        </style:list-level-properties>
        <style:text-properties style:font-name="Symbol"/>
      </text:list-level-style-bullet>
      <text:list-level-style-bullet text:level="8" text:style-name="WW_CharLFO2LVL8" text:bullet-char="o">
        <style:list-level-properties text:space-before="3.75in" text:min-label-width="0.25in" text:list-level-position-and-space-mode="label-alignment">
          <style:list-level-label-alignment text:label-followed-by="listtab" fo:margin-left="4in" fo:text-indent="-0.25in"/>
        </style:list-level-properties>
        <style:text-properties style:font-name="Courier New"/>
      </text:list-level-style-bullet>
      <text:list-level-style-bullet text:level="9" text:style-name="WW_CharLFO2LVL9" text:bullet-char="">
        <style:list-level-properties text:space-before="4.25in" text:min-label-width="0.25in" text:list-level-position-and-space-mode="label-alignment">
          <style:list-level-label-alignment text:label-followed-by="listtab" fo:margin-left="4.5in" fo:text-indent="-0.25in"/>
        </style:list-level-properties>
        <style:text-properties style:font-name="Wingdings"/>
      </text:list-level-style-bullet>
    </text:list-style>
    <style:style style:name="WW_CharLFO3LVL1" style:family="text">
      <style:text-properties style:font-name="Symbol"/>
    </style:style>
    <style:style style:name="WW_CharLFO3LVL2" style:family="text">
      <style:text-properties style:font-name="Courier New" style:font-name-complex="Courier New"/>
    </style:style>
    <style:style style:name="WW_CharLFO3LVL3" style:family="text">
      <style:text-properties style:font-name="Wingdings"/>
    </style:style>
    <style:style style:name="WW_CharLFO3LVL4" style:family="text">
      <style:text-properties style:font-name="Symbol"/>
    </style:style>
    <style:style style:name="WW_CharLFO3LVL5" style:family="text">
      <style:text-properties style:font-name="Courier New" style:font-name-complex="Courier New"/>
    </style:style>
    <style:style style:name="WW_CharLFO3LVL6" style:family="text">
      <style:text-properties style:font-name="Wingdings"/>
    </style:style>
    <style:style style:name="WW_CharLFO3LVL7" style:family="text">
      <style:text-properties style:font-name="Symbol"/>
    </style:style>
    <style:style style:name="WW_CharLFO3LVL8" style:family="text">
      <style:text-properties style:font-name="Courier New" style:font-name-complex="Courier New"/>
    </style:style>
    <style:style style:name="WW_CharLFO3LVL9" style:family="text">
      <style:text-properties style:font-name="Wingdings"/>
    </style:style>
    <text:list-style style:name="WWNum3" style:display-name="WWNum3">
      <text:list-level-style-bullet text:level="1" text:style-name="WW_CharLFO3LVL1" text:bullet-char="">
        <style:list-level-properties text:space-before="1in" text:min-label-width="0.25in" text:list-level-position-and-space-mode="label-alignment">
          <style:list-level-label-alignment text:label-followed-by="listtab" fo:margin-left="1.25in" fo:text-indent="-0.25in"/>
        </style:list-level-properties>
        <style:text-properties style:font-name="Symbol"/>
      </text:list-level-style-bullet>
      <text:list-level-style-bullet text:level="2" text:style-name="WW_CharLFO3LVL2" text:bullet-char="o">
        <style:list-level-properties text:space-before="1.5in" text:min-label-width="0.25in" text:list-level-position-and-space-mode="label-alignment">
          <style:list-level-label-alignment text:label-followed-by="listtab" fo:margin-left="1.75in" fo:text-indent="-0.25in"/>
        </style:list-level-properties>
        <style:text-properties style:font-name="Courier New"/>
      </text:list-level-style-bullet>
      <text:list-level-style-bullet text:level="3" text:style-name="WW_CharLFO3LVL3" text:bullet-char="">
        <style:list-level-properties text:space-before="2in" text:min-label-width="0.25in" text:list-level-position-and-space-mode="label-alignment">
          <style:list-level-label-alignment text:label-followed-by="listtab" fo:margin-left="2.25in" fo:text-indent="-0.25in"/>
        </style:list-level-properties>
        <style:text-properties style:font-name="Wingdings"/>
      </text:list-level-style-bullet>
      <text:list-level-style-bullet text:level="4" text:style-name="WW_CharLFO3LVL4" text:bullet-char="">
        <style:list-level-properties text:space-before="2.5in" text:min-label-width="0.25in" text:list-level-position-and-space-mode="label-alignment">
          <style:list-level-label-alignment text:label-followed-by="listtab" fo:margin-left="2.75in" fo:text-indent="-0.25in"/>
        </style:list-level-properties>
        <style:text-properties style:font-name="Symbol"/>
      </text:list-level-style-bullet>
      <text:list-level-style-bullet text:level="5" text:style-name="WW_CharLFO3LVL5" text:bullet-char="o">
        <style:list-level-properties text:space-before="3in" text:min-label-width="0.25in" text:list-level-position-and-space-mode="label-alignment">
          <style:list-level-label-alignment text:label-followed-by="listtab" fo:margin-left="3.25in" fo:text-indent="-0.25in"/>
        </style:list-level-properties>
        <style:text-properties style:font-name="Courier New"/>
      </text:list-level-style-bullet>
      <text:list-level-style-bullet text:level="6" text:style-name="WW_CharLFO3LVL6" text:bullet-char="">
        <style:list-level-properties text:space-before="3.5in" text:min-label-width="0.25in" text:list-level-position-and-space-mode="label-alignment">
          <style:list-level-label-alignment text:label-followed-by="listtab" fo:margin-left="3.75in" fo:text-indent="-0.25in"/>
        </style:list-level-properties>
        <style:text-properties style:font-name="Wingdings"/>
      </text:list-level-style-bullet>
      <text:list-level-style-bullet text:level="7" text:style-name="WW_CharLFO3LVL7" text:bullet-char="">
        <style:list-level-properties text:space-before="4in" text:min-label-width="0.25in" text:list-level-position-and-space-mode="label-alignment">
          <style:list-level-label-alignment text:label-followed-by="listtab" fo:margin-left="4.25in" fo:text-indent="-0.25in"/>
        </style:list-level-properties>
        <style:text-properties style:font-name="Symbol"/>
      </text:list-level-style-bullet>
      <text:list-level-style-bullet text:level="8" text:style-name="WW_CharLFO3LVL8" text:bullet-char="o">
        <style:list-level-properties text:space-before="4.5in" text:min-label-width="0.25in" text:list-level-position-and-space-mode="label-alignment">
          <style:list-level-label-alignment text:label-followed-by="listtab" fo:margin-left="4.75in" fo:text-indent="-0.25in"/>
        </style:list-level-properties>
        <style:text-properties style:font-name="Courier New"/>
      </text:list-level-style-bullet>
      <text:list-level-style-bullet text:level="9" text:style-name="WW_CharLFO3LVL9" text:bullet-char="">
        <style:list-level-properties text:space-before="5in" text:min-label-width="0.25in" text:list-level-position-and-space-mode="label-alignment">
          <style:list-level-label-alignment text:label-followed-by="listtab" fo:margin-left="5.25in" fo:text-indent="-0.25in"/>
        </style:list-level-properties>
        <style:text-properties style:font-name="Wingdings"/>
      </text:list-level-style-bullet>
    </text:list-style>
    <text:notes-configuration text:note-class="footnote" text:start-value="0" style:num-format="1" text:start-numbering-at="document" text:footnotes-position="page"/>
    <text:notes-configuration text:note-class="endnote" text:start-value="0" style:num-format="i" text:start-numbering-at="document" text:footnotes-position="document"/>
    <text:outline-style style:name="WW_OutlineListStyle">
      <text:outline-level-style text:level="1" style:num-format=""/>
      <text:outline-level-style text:level="9" style:num-format=""/>
    </text:outline-style>
    <style:style style:name="WW_CharLFO7LVL1" style:family="text">
      <style:text-properties style:font-name="Symbol"/>
    </style:style>
    <style:style style:name="WW_CharLFO7LVL2" style:family="text">
      <style:text-properties style:font-name="Courier New" style:font-name-complex="Courier New"/>
    </style:style>
    <style:style style:name="WW_CharLFO7LVL3" style:family="text">
      <style:text-properties style:font-name="Wingdings"/>
    </style:style>
    <style:style style:name="WW_CharLFO7LVL4" style:family="text">
      <style:text-properties style:font-name="Symbol"/>
    </style:style>
    <style:style style:name="WW_CharLFO7LVL5" style:family="text">
      <style:text-properties style:font-name="Courier New" style:font-name-complex="Courier New"/>
    </style:style>
    <style:style style:name="WW_CharLFO7LVL6" style:family="text">
      <style:text-properties style:font-name="Wingdings"/>
    </style:style>
    <style:style style:name="WW_CharLFO7LVL7" style:family="text">
      <style:text-properties style:font-name="Symbol"/>
    </style:style>
    <style:style style:name="WW_CharLFO7LVL8" style:family="text">
      <style:text-properties style:font-name="Courier New" style:font-name-complex="Courier New"/>
    </style:style>
    <style:style style:name="WW_CharLFO7LVL9" style:family="text">
      <style:text-properties style:font-name="Wingdings"/>
    </style:style>
    <style:default-page-layout>
      <style:page-layout-properties style:layout-grid-standard-mode="true"/>
    </style:default-page-layout>
    <style:style style:family="graphic" style:name="Graphics"/>
    <style:default-style style:family="graphic">
      <style:graphic-properties draw:fill="solid" draw:fill-color="#4472c4" draw:opacity="100%" draw:stroke="solid" svg:stroke-width="0.01389in" svg:stroke-color="#2f528f" svg:stroke-opacity="100%" draw:stroke-linejoin="miter" svg:stroke-linecap="butt"/>
    </style:default-style>
  </office:styles>
  <office:automatic-styles>
    <text:list-style style:name="LFO5">
      <text:list-level-style-number text:level="1" style:num-suffix=")" style:num-format="1">
        <style:list-level-properties text:space-before="0.25in" text:min-label-width="0.25in" text:list-level-position-and-space-mode="label-alignment">
          <style:list-level-label-alignment text:label-followed-by="listtab" fo:margin-left="0.5in" fo:text-indent="-0.25in"/>
        </style:list-level-properties>
      </text:list-level-style-number>
      <text:list-level-style-number text:level="2" style:num-suffix="." style:num-format="1">
        <style:list-level-properties text:space-before="0.5in" text:min-label-width="0.25in" text:list-level-position-and-space-mode="label-alignment">
          <style:list-level-label-alignment text:label-followed-by="listtab" fo:margin-left="0.75in" fo:text-indent="-0.25in"/>
        </style:list-level-properties>
      </text:list-level-style-number>
      <text:list-level-style-number text:level="3" style:num-suffix="." style:num-format="1">
        <style:list-level-properties text:space-before="0.75in" text:min-label-width="0.25in" text:list-level-position-and-space-mode="label-alignment">
          <style:list-level-label-alignment text:label-followed-by="listtab" fo:margin-left="1in" fo:text-indent="-0.25in"/>
        </style:list-level-properties>
      </text:list-level-style-number>
      <text:list-level-style-number text:level="4" style:num-suffix="." style:num-format="1">
        <style:list-level-properties text:space-before="1in" text:min-label-width="0.25in" text:list-level-position-and-space-mode="label-alignment">
          <style:list-level-label-alignment text:label-followed-by="listtab" fo:margin-left="1.25in" fo:text-indent="-0.25in"/>
        </style:list-level-properties>
      </text:list-level-style-number>
      <text:list-level-style-number text:level="5" style:num-suffix="." style:num-format="1">
        <style:list-level-properties text:space-before="1.25in" text:min-label-width="0.25in" text:list-level-position-and-space-mode="label-alignment">
          <style:list-level-label-alignment text:label-followed-by="listtab" fo:margin-left="1.5in" fo:text-indent="-0.25in"/>
        </style:list-level-properties>
      </text:list-level-style-number>
      <text:list-level-style-number text:level="6" style:num-suffix="." style:num-format="1">
        <style:list-level-properties text:space-before="1.5in" text:min-label-width="0.25in" text:list-level-position-and-space-mode="label-alignment">
          <style:list-level-label-alignment text:label-followed-by="listtab" fo:margin-left="1.75in" fo:text-indent="-0.25in"/>
        </style:list-level-properties>
      </text:list-level-style-number>
      <text:list-level-style-number text:level="7" style:num-suffix="." style:num-format="1">
        <style:list-level-properties text:space-before="1.75in" text:min-label-width="0.25in" text:list-level-position-and-space-mode="label-alignment">
          <style:list-level-label-alignment text:label-followed-by="listtab" fo:margin-left="2in" fo:text-indent="-0.25in"/>
        </style:list-level-properties>
      </text:list-level-style-number>
      <text:list-level-style-number text:level="8" style:num-suffix="." style:num-format="1">
        <style:list-level-properties text:space-before="2in" text:min-label-width="0.25in" text:list-level-position-and-space-mode="label-alignment">
          <style:list-level-label-alignment text:label-followed-by="listtab" fo:margin-left="2.25in" fo:text-indent="-0.25in"/>
        </style:list-level-properties>
      </text:list-level-style-number>
      <text:list-level-style-number text:level="9" style:num-suffix="." style:num-format="1">
        <style:list-level-properties text:space-before="2.25in" text:min-label-width="0.25in" text:list-level-position-and-space-mode="label-alignment">
          <style:list-level-label-alignment text:label-followed-by="listtab" fo:margin-left="2.5in" fo:text-indent="-0.25in"/>
        </style:list-level-properties>
      </text:list-level-style-number>
    </text:list-style>
    <text:list-style style:name="LFO7">
      <text:list-level-style-bullet text:level="1" text:style-name="WW_CharLFO7LVL1" text:bullet-char="">
        <style:list-level-properties text:space-before="0.25in" text:min-label-width="0.25in" text:list-level-position-and-space-mode="label-alignment">
          <style:list-level-label-alignment text:label-followed-by="listtab" fo:margin-left="0.5in" fo:text-indent="-0.25in"/>
        </style:list-level-properties>
        <style:text-properties style:font-name="Symbol"/>
      </text:list-level-style-bullet>
      <text:list-level-style-bullet text:level="2" text:style-name="WW_CharLFO7LVL2" text:bullet-char="o">
        <style:list-level-properties text:space-before="0.75in" text:min-label-width="0.25in" text:list-level-position-and-space-mode="label-alignment">
          <style:list-level-label-alignment text:label-followed-by="listtab" fo:margin-left="1in" fo:text-indent="-0.25in"/>
        </style:list-level-properties>
        <style:text-properties style:font-name="Courier New"/>
      </text:list-level-style-bullet>
      <text:list-level-style-bullet text:level="3" text:style-name="WW_CharLFO7LVL3" text:bullet-char="">
        <style:list-level-properties text:space-before="1.25in" text:min-label-width="0.25in" text:list-level-position-and-space-mode="label-alignment">
          <style:list-level-label-alignment text:label-followed-by="listtab" fo:margin-left="1.5in" fo:text-indent="-0.25in"/>
        </style:list-level-properties>
        <style:text-properties style:font-name="Wingdings"/>
      </text:list-level-style-bullet>
      <text:list-level-style-bullet text:level="4" text:style-name="WW_CharLFO7LVL4" text:bullet-char="">
        <style:list-level-properties text:space-before="1.75in" text:min-label-width="0.25in" text:list-level-position-and-space-mode="label-alignment">
          <style:list-level-label-alignment text:label-followed-by="listtab" fo:margin-left="2in" fo:text-indent="-0.25in"/>
        </style:list-level-properties>
        <style:text-properties style:font-name="Symbol"/>
      </text:list-level-style-bullet>
      <text:list-level-style-bullet text:level="5" text:style-name="WW_CharLFO7LVL5" text:bullet-char="o">
        <style:list-level-properties text:space-before="2.25in" text:min-label-width="0.25in" text:list-level-position-and-space-mode="label-alignment">
          <style:list-level-label-alignment text:label-followed-by="listtab" fo:margin-left="2.5in" fo:text-indent="-0.25in"/>
        </style:list-level-properties>
        <style:text-properties style:font-name="Courier New"/>
      </text:list-level-style-bullet>
      <text:list-level-style-bullet text:level="6" text:style-name="WW_CharLFO7LVL6" text:bullet-char="">
        <style:list-level-properties text:space-before="2.75in" text:min-label-width="0.25in" text:list-level-position-and-space-mode="label-alignment">
          <style:list-level-label-alignment text:label-followed-by="listtab" fo:margin-left="3in" fo:text-indent="-0.25in"/>
        </style:list-level-properties>
        <style:text-properties style:font-name="Wingdings"/>
      </text:list-level-style-bullet>
      <text:list-level-style-bullet text:level="7" text:style-name="WW_CharLFO7LVL7" text:bullet-char="">
        <style:list-level-properties text:space-before="3.25in" text:min-label-width="0.25in" text:list-level-position-and-space-mode="label-alignment">
          <style:list-level-label-alignment text:label-followed-by="listtab" fo:margin-left="3.5in" fo:text-indent="-0.25in"/>
        </style:list-level-properties>
        <style:text-properties style:font-name="Symbol"/>
      </text:list-level-style-bullet>
      <text:list-level-style-bullet text:level="8" text:style-name="WW_CharLFO7LVL8" text:bullet-char="o">
        <style:list-level-properties text:space-before="3.75in" text:min-label-width="0.25in" text:list-level-position-and-space-mode="label-alignment">
          <style:list-level-label-alignment text:label-followed-by="listtab" fo:margin-left="4in" fo:text-indent="-0.25in"/>
        </style:list-level-properties>
        <style:text-properties style:font-name="Courier New"/>
      </text:list-level-style-bullet>
      <text:list-level-style-bullet text:level="9" text:style-name="WW_CharLFO7LVL9" text:bullet-char="">
        <style:list-level-properties text:space-before="4.25in" text:min-label-width="0.25in" text:list-level-position-and-space-mode="label-alignment">
          <style:list-level-label-alignment text:label-followed-by="listtab" fo:margin-left="4.5in" fo:text-indent="-0.25in"/>
        </style:list-level-properties>
        <style:text-properties style:font-name="Wingdings"/>
      </text:list-level-style-bullet>
    </text:list-style>
    <style:page-layout style:name="PL0">
      <style:page-layout-properties fo:page-width="8.5in" fo:page-height="11in" style:print-orientation="portrait" fo:margin-top="0.5in" fo:margin-left="0.8104in" fo:margin-bottom="0.5in" fo:margin-right="0.7875in" style:num-format="1" style:writing-mode="lr-tb">
        <style:footnote-sep style:width="0.007in" style:rel-width="33%" style:color="#000000" style:line-style="solid" style:adjustment="left"/>
      </style:page-layout-properties>
      <style:header-style>
        <style:header-footer-properties style:dynamic-spacing="true" fo:min-height="0.8784in"/>
      </style:header-style>
      <style:footer-style>
        <style:header-footer-properties style:dynamic-spacing="true" fo:min-height="0.2881in"/>
      </style:footer-style>
    </style:page-layout>
    <style:style style:family="graphic" style:name="a0" style:parent-style-name="Graphics">
      <style:graphic-properties fo:border="0.01042in none" fo:background-color="transparent" style:wrap="run-through" style:run-through="background" fo:clip="rect(0in, 0in, 0in, 0in)" style:horizontal-rel="paragraph" style:vertical-rel="paragraph" style:horizontal-pos="from-left" style:vertical-pos="from-top" draw:luminance="0%" draw:contrast="0%" draw:image-opacity="100%"/>
    </style:style>
  </office:automatic-styles>
  <office:master-styles>
    <style:master-page style:name="MP0" style:page-layout-name="PL0">
      <style:header>
        <text:p text:style-name="Heading">
          <draw:frame draw:z-index="251659264" draw:style-name="a0" draw:name="Immagine 7" text:anchor-type="paragraph" svg:x="0.01929in" svg:y="-0.00709in" svg:width="6.85827in" svg:height="0.45551in" style:rel-width="scale" style:rel-height="scale">
            <draw:image xlink:href="media/image1.jpeg" xlink:type="simple" xlink:show="embed" xlink:actuate="onLoad"/>
            <svg:title/>
            <svg:desc/>
          </draw:frame>
        </text:p>
      </style:header>
    </style:master-page>
  </office:master-styles>
</office:document-styles>
</file>